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75" r:id="rId2"/>
    <p:sldId id="265" r:id="rId3"/>
    <p:sldId id="277" r:id="rId4"/>
    <p:sldId id="337" r:id="rId5"/>
    <p:sldId id="288" r:id="rId6"/>
    <p:sldId id="284" r:id="rId7"/>
    <p:sldId id="285" r:id="rId8"/>
    <p:sldId id="289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286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2" r:id="rId31"/>
    <p:sldId id="323" r:id="rId32"/>
    <p:sldId id="324" r:id="rId33"/>
    <p:sldId id="325" r:id="rId34"/>
    <p:sldId id="326" r:id="rId35"/>
    <p:sldId id="327" r:id="rId36"/>
    <p:sldId id="328" r:id="rId37"/>
    <p:sldId id="329" r:id="rId38"/>
    <p:sldId id="330" r:id="rId39"/>
    <p:sldId id="331" r:id="rId40"/>
    <p:sldId id="332" r:id="rId41"/>
    <p:sldId id="287" r:id="rId42"/>
    <p:sldId id="334" r:id="rId43"/>
    <p:sldId id="338" r:id="rId44"/>
    <p:sldId id="336" r:id="rId4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44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DA0B"/>
    <a:srgbClr val="FFEC64"/>
    <a:srgbClr val="FFE848"/>
    <a:srgbClr val="FAF7DE"/>
    <a:srgbClr val="F8F5D4"/>
    <a:srgbClr val="FFD300"/>
    <a:srgbClr val="FFDC2A"/>
    <a:srgbClr val="F6E9D6"/>
    <a:srgbClr val="F7F7F7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2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102" y="51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03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A5AC4-ADD2-4944-9266-16BD1B485DD2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783700-8A7E-42DD-AA55-8A3E7C2F66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822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83700-8A7E-42DD-AA55-8A3E7C2F6600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504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2227FD-E372-00E4-2F29-0D11397637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FE9A9E-6BE9-29D4-E938-2278C00F0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7AB047-1206-F40E-1044-204CBF2BF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47B8-4EDE-4998-8EAD-345A954071F3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BF9989-E939-D87B-F18E-C4446A188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9D8698-B105-2937-06A3-EC27ACCBA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272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84136-75AF-7DCD-402F-3548DDDC6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5A3DEA-B6CB-4604-576F-203846FEF9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E1CEAC-CECC-B79C-3A95-9A77FEC2D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26AA1-D295-4C04-95BB-B75A8A0F6E1D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16FDCD-CF5A-23E5-7BBD-2C7DCC63D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CCBDC0-CBD0-20EF-8FE2-3A15775F1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2765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884232-E035-E838-7CD6-7440D29B67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35EA59-E3F7-5202-0B0F-04F76F8A26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73054F-BF3F-4EDC-E8D6-3D4647668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36634-B8DB-4968-A9EE-2423BD7CACBB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E3BA38-24C2-96D5-928E-0D853875B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402A0E-A8E2-4F8B-DD84-6972AD79A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495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252B3-11DA-F45B-9710-FB14B5B79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147AB7-0E45-42E5-710C-4051DC450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513C87-9C51-030E-399E-B0D745A9A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5185C-6BCE-4838-AA5F-DB4535073F79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0A9F4D-1500-DEC9-ACA6-9DECF7FDA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6A757D-7A0B-44D3-825C-D94D21C04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528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A2565-36E0-4C36-EAE4-0F333EFF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58E162-C3EF-F48B-F2BA-9BADE96E7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4AAC85-8ABE-8D43-9BF5-A78D87984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E2D50-D08D-487A-959E-5D0F9EB0E768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C080A8-8A10-D6FB-6168-D8C2142CC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7F9A9F-A956-FDF8-8B33-34D04D263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228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0C5A9-267A-817B-A40E-93E2FDA3A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6F4DEC-31E0-3F19-1800-E7720EE2A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E9E8DE-FC56-9D52-90E1-77261C93B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956603-0E1C-1D7B-D37F-7B08C5AB5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66D7F-D798-41D3-AE99-E129936E5C1E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37B4D3-5277-78A6-57E9-8EE24AF4B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83D251-D8E6-AC2F-28D8-3D34C2822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372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955761-3BB5-B5E4-2A55-E95942BF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E74FCB-B5CD-ECB3-5C9B-62B4433D2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6F99EA-3254-55A6-BE41-9C9AA0E1B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EF4DDCF-52F4-7287-B244-C2F2EE6A7E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17BB6E9-2647-2CE8-415F-DD2F260DC4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A7C88B8-B610-F123-7784-712D407E3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852B9-F23B-43B8-AEBC-0817B7BAA754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4031AAC-D628-A4B3-95B9-3B1CBB032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B067266-39D5-FE16-B0A2-6956A9096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33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F37B8-1C6A-A5C8-8EC5-6F13DE5F1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8F9DA44-873A-F9CD-C27E-E11407902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A2077-A449-42BA-ADD3-0E62F6A58E08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9A4A80-EAD9-E5BB-9C9F-871C4F75D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1C3C54B-FFA4-1CE6-3850-75D3D3F01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364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F34E392-D01B-BEE9-12EE-8C589BE55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9C9-4987-4E5B-ACDD-BF7FB132DA33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B766D0A-2D48-464B-C239-8AA832399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661B98-1CAD-8F3E-C7A6-6E1AE2FCB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5927" y="6528970"/>
            <a:ext cx="2743200" cy="365125"/>
          </a:xfrm>
        </p:spPr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0012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43EB99-4A05-3A2F-6B33-DC98A55E5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836FEB-DB42-2D62-FC02-4EDD1AF86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9E1F5C-1ADF-767B-1377-B57F34C00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CDB0F6-8396-BDA4-CEA8-62E5121A1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26F19-EAAB-4013-9E18-D629021C5FA6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E00EC8-E534-85D6-FB4C-F541CC85A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72D6A4-3F9C-8AEE-8826-A1BF906CB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284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26153-CB3B-18D5-BA1E-4155CD0B8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B5D17F-13BF-4890-2E06-6098B38272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7D18F0-039C-196D-C266-C48DF58B3A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235524-681F-60E6-DE6F-6A207F572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6FFF0-E704-456D-866B-0C187788F1A3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52A407-E216-15AF-7F17-BE6FC77AA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E1E17-C5CC-9ABB-A62B-5A65CB7AC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89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9E7C55F-2F0A-4048-B23B-7D01885F9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CFBB44-8BF0-DAF9-7843-FBAEBCFA7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047E1-3169-8868-8232-21804304C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305A2-CD39-4D56-A6F5-922605B92928}" type="datetime1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BE9D2F-8D25-6D02-54B0-1746015DB4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719ACE-8188-2243-B025-1C759360C1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7941" y="651372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7988FD6-B890-4CCE-9CB3-042F563A1B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1718794" y="6546867"/>
            <a:ext cx="47320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b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/44</a:t>
            </a:r>
            <a:endParaRPr lang="ko-KR" altLang="en-US" sz="1500" b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323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FDC983"/>
          </a:fgClr>
          <a:bgClr>
            <a:schemeClr val="accent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98A6BC-AABD-51BC-41AB-30444832B471}"/>
              </a:ext>
            </a:extLst>
          </p:cNvPr>
          <p:cNvSpPr/>
          <p:nvPr/>
        </p:nvSpPr>
        <p:spPr>
          <a:xfrm>
            <a:off x="1686622" y="2032670"/>
            <a:ext cx="8818756" cy="2487860"/>
          </a:xfrm>
          <a:prstGeom prst="roundRect">
            <a:avLst>
              <a:gd name="adj" fmla="val 267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9D071A-9C52-3BE5-128B-3F91D072B84E}"/>
              </a:ext>
            </a:extLst>
          </p:cNvPr>
          <p:cNvSpPr txBox="1"/>
          <p:nvPr/>
        </p:nvSpPr>
        <p:spPr>
          <a:xfrm>
            <a:off x="2963575" y="2996866"/>
            <a:ext cx="62648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spc="-3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타자게임</a:t>
            </a:r>
            <a:r>
              <a:rPr lang="ko-KR" altLang="en-US" sz="60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프로그램</a:t>
            </a:r>
            <a:endParaRPr lang="ko-KR" altLang="en-US" sz="60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D338825-7D13-EC5A-ECF8-049E6014B33D}"/>
              </a:ext>
            </a:extLst>
          </p:cNvPr>
          <p:cNvGrpSpPr/>
          <p:nvPr/>
        </p:nvGrpSpPr>
        <p:grpSpPr>
          <a:xfrm>
            <a:off x="3679381" y="1372438"/>
            <a:ext cx="4931219" cy="1269162"/>
            <a:chOff x="3254517" y="1677238"/>
            <a:chExt cx="5927583" cy="1269162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A4224753-1AFD-795E-77AE-E3CA9EF9F19C}"/>
                </a:ext>
              </a:extLst>
            </p:cNvPr>
            <p:cNvSpPr/>
            <p:nvPr/>
          </p:nvSpPr>
          <p:spPr>
            <a:xfrm>
              <a:off x="3374612" y="1804239"/>
              <a:ext cx="5807488" cy="1142161"/>
            </a:xfrm>
            <a:prstGeom prst="roundRect">
              <a:avLst>
                <a:gd name="adj" fmla="val 26745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2FD8C52D-CFD2-1A4C-B726-84BFFF36D782}"/>
                </a:ext>
              </a:extLst>
            </p:cNvPr>
            <p:cNvSpPr/>
            <p:nvPr/>
          </p:nvSpPr>
          <p:spPr>
            <a:xfrm>
              <a:off x="3254517" y="1677238"/>
              <a:ext cx="5682966" cy="1015663"/>
            </a:xfrm>
            <a:prstGeom prst="roundRect">
              <a:avLst>
                <a:gd name="adj" fmla="val 26745"/>
              </a:avLst>
            </a:prstGeom>
            <a:solidFill>
              <a:schemeClr val="accent5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FDBD1C3-C225-6140-DE3F-A468563A009B}"/>
              </a:ext>
            </a:extLst>
          </p:cNvPr>
          <p:cNvSpPr txBox="1"/>
          <p:nvPr/>
        </p:nvSpPr>
        <p:spPr>
          <a:xfrm>
            <a:off x="4762708" y="1569803"/>
            <a:ext cx="2685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500" b="1" spc="3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나는최고조</a:t>
            </a:r>
            <a:endParaRPr lang="ko-KR" altLang="en-US" sz="3500" b="1" spc="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10666AD-1AC9-A929-B99C-A503884FDEBD}"/>
              </a:ext>
            </a:extLst>
          </p:cNvPr>
          <p:cNvGrpSpPr/>
          <p:nvPr/>
        </p:nvGrpSpPr>
        <p:grpSpPr>
          <a:xfrm rot="20943603">
            <a:off x="870862" y="1055664"/>
            <a:ext cx="2373267" cy="2211774"/>
            <a:chOff x="541686" y="692944"/>
            <a:chExt cx="2282340" cy="2127034"/>
          </a:xfrm>
        </p:grpSpPr>
        <p:grpSp>
          <p:nvGrpSpPr>
            <p:cNvPr id="14" name="그래픽 9" descr="토성">
              <a:extLst>
                <a:ext uri="{FF2B5EF4-FFF2-40B4-BE49-F238E27FC236}">
                  <a16:creationId xmlns:a16="http://schemas.microsoft.com/office/drawing/2014/main" id="{6680BF50-8DF8-3801-DECD-86B5E59668C5}"/>
                </a:ext>
              </a:extLst>
            </p:cNvPr>
            <p:cNvGrpSpPr/>
            <p:nvPr/>
          </p:nvGrpSpPr>
          <p:grpSpPr>
            <a:xfrm rot="17547474">
              <a:off x="858594" y="854546"/>
              <a:ext cx="2043455" cy="1887409"/>
              <a:chOff x="668608" y="986559"/>
              <a:chExt cx="2043455" cy="1887409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0241C4D8-A220-3AE7-2C75-D7BE1E1A0AD4}"/>
                  </a:ext>
                </a:extLst>
              </p:cNvPr>
              <p:cNvSpPr/>
              <p:nvPr/>
            </p:nvSpPr>
            <p:spPr>
              <a:xfrm>
                <a:off x="1077299" y="2442985"/>
                <a:ext cx="267506" cy="267506"/>
              </a:xfrm>
              <a:custGeom>
                <a:avLst/>
                <a:gdLst>
                  <a:gd name="connsiteX0" fmla="*/ 267507 w 267506"/>
                  <a:gd name="connsiteY0" fmla="*/ 133753 h 267506"/>
                  <a:gd name="connsiteX1" fmla="*/ 133753 w 267506"/>
                  <a:gd name="connsiteY1" fmla="*/ 267507 h 267506"/>
                  <a:gd name="connsiteX2" fmla="*/ 0 w 267506"/>
                  <a:gd name="connsiteY2" fmla="*/ 133753 h 267506"/>
                  <a:gd name="connsiteX3" fmla="*/ 133753 w 267506"/>
                  <a:gd name="connsiteY3" fmla="*/ 0 h 267506"/>
                  <a:gd name="connsiteX4" fmla="*/ 267507 w 267506"/>
                  <a:gd name="connsiteY4" fmla="*/ 133753 h 267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506" h="267506">
                    <a:moveTo>
                      <a:pt x="267507" y="133753"/>
                    </a:moveTo>
                    <a:cubicBezTo>
                      <a:pt x="267507" y="207623"/>
                      <a:pt x="207623" y="267507"/>
                      <a:pt x="133753" y="267507"/>
                    </a:cubicBezTo>
                    <a:cubicBezTo>
                      <a:pt x="59883" y="267507"/>
                      <a:pt x="0" y="207623"/>
                      <a:pt x="0" y="133753"/>
                    </a:cubicBezTo>
                    <a:cubicBezTo>
                      <a:pt x="0" y="59883"/>
                      <a:pt x="59883" y="0"/>
                      <a:pt x="133753" y="0"/>
                    </a:cubicBezTo>
                    <a:cubicBezTo>
                      <a:pt x="207623" y="0"/>
                      <a:pt x="267507" y="59883"/>
                      <a:pt x="267507" y="133753"/>
                    </a:cubicBezTo>
                    <a:close/>
                  </a:path>
                </a:pathLst>
              </a:custGeom>
              <a:solidFill>
                <a:srgbClr val="FCBB60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954C7F77-E426-5FAF-8B79-1DE2060684F9}"/>
                  </a:ext>
                </a:extLst>
              </p:cNvPr>
              <p:cNvSpPr/>
              <p:nvPr/>
            </p:nvSpPr>
            <p:spPr>
              <a:xfrm>
                <a:off x="668608" y="1239204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EB9EE999-0588-4315-D4B4-911E7FD970DB}"/>
                  </a:ext>
                </a:extLst>
              </p:cNvPr>
              <p:cNvSpPr/>
              <p:nvPr/>
            </p:nvSpPr>
            <p:spPr>
              <a:xfrm>
                <a:off x="1456267" y="2450416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BD944E0B-4CB6-D590-5418-BA81DEAEDA7D}"/>
                  </a:ext>
                </a:extLst>
              </p:cNvPr>
              <p:cNvSpPr/>
              <p:nvPr/>
            </p:nvSpPr>
            <p:spPr>
              <a:xfrm>
                <a:off x="2518864" y="98655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8C60F589-74FC-BEA2-5372-004ED852572E}"/>
                  </a:ext>
                </a:extLst>
              </p:cNvPr>
              <p:cNvSpPr/>
              <p:nvPr/>
            </p:nvSpPr>
            <p:spPr>
              <a:xfrm>
                <a:off x="1582590" y="268076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20" name="그래픽 9" descr="토성">
              <a:extLst>
                <a:ext uri="{FF2B5EF4-FFF2-40B4-BE49-F238E27FC236}">
                  <a16:creationId xmlns:a16="http://schemas.microsoft.com/office/drawing/2014/main" id="{566D37BA-BF36-0477-11A1-D95C5DE8386D}"/>
                </a:ext>
              </a:extLst>
            </p:cNvPr>
            <p:cNvGrpSpPr/>
            <p:nvPr/>
          </p:nvGrpSpPr>
          <p:grpSpPr>
            <a:xfrm rot="17547474">
              <a:off x="541680" y="692950"/>
              <a:ext cx="1975680" cy="1975667"/>
              <a:chOff x="677046" y="573361"/>
              <a:chExt cx="1975680" cy="1975667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2780755-0EC1-5E8E-C067-082CF6495108}"/>
                  </a:ext>
                </a:extLst>
              </p:cNvPr>
              <p:cNvSpPr/>
              <p:nvPr/>
            </p:nvSpPr>
            <p:spPr>
              <a:xfrm>
                <a:off x="974629" y="840975"/>
                <a:ext cx="1232307" cy="1358692"/>
              </a:xfrm>
              <a:custGeom>
                <a:avLst/>
                <a:gdLst>
                  <a:gd name="connsiteX0" fmla="*/ 503931 w 1232307"/>
                  <a:gd name="connsiteY0" fmla="*/ 108429 h 1358692"/>
                  <a:gd name="connsiteX1" fmla="*/ 341970 w 1232307"/>
                  <a:gd name="connsiteY1" fmla="*/ 0 h 1358692"/>
                  <a:gd name="connsiteX2" fmla="*/ 191230 w 1232307"/>
                  <a:gd name="connsiteY2" fmla="*/ 117644 h 1358692"/>
                  <a:gd name="connsiteX3" fmla="*/ 0 w 1232307"/>
                  <a:gd name="connsiteY3" fmla="*/ 431674 h 1358692"/>
                  <a:gd name="connsiteX4" fmla="*/ 42727 w 1232307"/>
                  <a:gd name="connsiteY4" fmla="*/ 544860 h 1358692"/>
                  <a:gd name="connsiteX5" fmla="*/ 968100 w 1232307"/>
                  <a:gd name="connsiteY5" fmla="*/ 1333507 h 1358692"/>
                  <a:gd name="connsiteX6" fmla="*/ 1103540 w 1232307"/>
                  <a:gd name="connsiteY6" fmla="*/ 1358638 h 1358692"/>
                  <a:gd name="connsiteX7" fmla="*/ 1232308 w 1232307"/>
                  <a:gd name="connsiteY7" fmla="*/ 1273660 h 1358692"/>
                  <a:gd name="connsiteX8" fmla="*/ 1187552 w 1232307"/>
                  <a:gd name="connsiteY8" fmla="*/ 1089280 h 1358692"/>
                  <a:gd name="connsiteX9" fmla="*/ 503931 w 1232307"/>
                  <a:gd name="connsiteY9" fmla="*/ 108429 h 1358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32307" h="1358692">
                    <a:moveTo>
                      <a:pt x="503931" y="108429"/>
                    </a:moveTo>
                    <a:cubicBezTo>
                      <a:pt x="430746" y="38729"/>
                      <a:pt x="341970" y="0"/>
                      <a:pt x="341970" y="0"/>
                    </a:cubicBezTo>
                    <a:cubicBezTo>
                      <a:pt x="288231" y="32160"/>
                      <a:pt x="237531" y="71343"/>
                      <a:pt x="191230" y="117644"/>
                    </a:cubicBezTo>
                    <a:cubicBezTo>
                      <a:pt x="100137" y="208745"/>
                      <a:pt x="36537" y="316840"/>
                      <a:pt x="0" y="431674"/>
                    </a:cubicBezTo>
                    <a:cubicBezTo>
                      <a:pt x="0" y="431674"/>
                      <a:pt x="7869" y="507780"/>
                      <a:pt x="42727" y="544860"/>
                    </a:cubicBezTo>
                    <a:cubicBezTo>
                      <a:pt x="282985" y="800477"/>
                      <a:pt x="714466" y="1203224"/>
                      <a:pt x="968100" y="1333507"/>
                    </a:cubicBezTo>
                    <a:cubicBezTo>
                      <a:pt x="1021750" y="1361068"/>
                      <a:pt x="1103540" y="1358638"/>
                      <a:pt x="1103540" y="1358638"/>
                    </a:cubicBezTo>
                    <a:cubicBezTo>
                      <a:pt x="1148541" y="1335045"/>
                      <a:pt x="1191669" y="1306652"/>
                      <a:pt x="1232308" y="1273660"/>
                    </a:cubicBezTo>
                    <a:cubicBezTo>
                      <a:pt x="1232308" y="1273660"/>
                      <a:pt x="1224706" y="1163588"/>
                      <a:pt x="1187552" y="1089280"/>
                    </a:cubicBezTo>
                    <a:cubicBezTo>
                      <a:pt x="1031514" y="777197"/>
                      <a:pt x="659977" y="257044"/>
                      <a:pt x="503931" y="108429"/>
                    </a:cubicBezTo>
                    <a:close/>
                  </a:path>
                </a:pathLst>
              </a:custGeom>
              <a:solidFill>
                <a:srgbClr val="F2F2F2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1467D1E6-2132-C4A3-D440-105F100BFDE6}"/>
                  </a:ext>
                </a:extLst>
              </p:cNvPr>
              <p:cNvSpPr/>
              <p:nvPr/>
            </p:nvSpPr>
            <p:spPr>
              <a:xfrm>
                <a:off x="937821" y="1402911"/>
                <a:ext cx="889440" cy="885362"/>
              </a:xfrm>
              <a:custGeom>
                <a:avLst/>
                <a:gdLst>
                  <a:gd name="connsiteX0" fmla="*/ 228046 w 889440"/>
                  <a:gd name="connsiteY0" fmla="*/ 657324 h 885362"/>
                  <a:gd name="connsiteX1" fmla="*/ 885080 w 889440"/>
                  <a:gd name="connsiteY1" fmla="*/ 878121 h 885362"/>
                  <a:gd name="connsiteX2" fmla="*/ 870166 w 889440"/>
                  <a:gd name="connsiteY2" fmla="*/ 745816 h 885362"/>
                  <a:gd name="connsiteX3" fmla="*/ 121147 w 889440"/>
                  <a:gd name="connsiteY3" fmla="*/ 34449 h 885362"/>
                  <a:gd name="connsiteX4" fmla="*/ 7241 w 889440"/>
                  <a:gd name="connsiteY4" fmla="*/ 290 h 885362"/>
                  <a:gd name="connsiteX5" fmla="*/ 228046 w 889440"/>
                  <a:gd name="connsiteY5" fmla="*/ 657324 h 88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89440" h="885362">
                    <a:moveTo>
                      <a:pt x="228046" y="657324"/>
                    </a:moveTo>
                    <a:cubicBezTo>
                      <a:pt x="407231" y="836509"/>
                      <a:pt x="651977" y="910028"/>
                      <a:pt x="885080" y="878121"/>
                    </a:cubicBezTo>
                    <a:cubicBezTo>
                      <a:pt x="885080" y="878121"/>
                      <a:pt x="901658" y="805834"/>
                      <a:pt x="870166" y="745816"/>
                    </a:cubicBezTo>
                    <a:cubicBezTo>
                      <a:pt x="765147" y="545684"/>
                      <a:pt x="343081" y="173151"/>
                      <a:pt x="121147" y="34449"/>
                    </a:cubicBezTo>
                    <a:cubicBezTo>
                      <a:pt x="57272" y="-5477"/>
                      <a:pt x="7241" y="290"/>
                      <a:pt x="7241" y="290"/>
                    </a:cubicBezTo>
                    <a:cubicBezTo>
                      <a:pt x="-24667" y="233392"/>
                      <a:pt x="48868" y="478146"/>
                      <a:pt x="228046" y="6573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EE6E5C12-CD57-C15C-B419-02C502F0AD71}"/>
                  </a:ext>
                </a:extLst>
              </p:cNvPr>
              <p:cNvSpPr/>
              <p:nvPr/>
            </p:nvSpPr>
            <p:spPr>
              <a:xfrm>
                <a:off x="1446375" y="730598"/>
                <a:ext cx="1049113" cy="1186052"/>
              </a:xfrm>
              <a:custGeom>
                <a:avLst/>
                <a:gdLst>
                  <a:gd name="connsiteX0" fmla="*/ 821085 w 1049113"/>
                  <a:gd name="connsiteY0" fmla="*/ 228006 h 1186052"/>
                  <a:gd name="connsiteX1" fmla="*/ 3673 w 1049113"/>
                  <a:gd name="connsiteY1" fmla="*/ 46911 h 1186052"/>
                  <a:gd name="connsiteX2" fmla="*/ 24754 w 1049113"/>
                  <a:gd name="connsiteY2" fmla="*/ 195526 h 1186052"/>
                  <a:gd name="connsiteX3" fmla="*/ 785663 w 1049113"/>
                  <a:gd name="connsiteY3" fmla="*/ 1128828 h 1186052"/>
                  <a:gd name="connsiteX4" fmla="*/ 934255 w 1049113"/>
                  <a:gd name="connsiteY4" fmla="*/ 1186052 h 1186052"/>
                  <a:gd name="connsiteX5" fmla="*/ 821085 w 1049113"/>
                  <a:gd name="connsiteY5" fmla="*/ 228006 h 1186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49113" h="1186052">
                    <a:moveTo>
                      <a:pt x="821085" y="228006"/>
                    </a:moveTo>
                    <a:cubicBezTo>
                      <a:pt x="600043" y="6964"/>
                      <a:pt x="279265" y="-53270"/>
                      <a:pt x="3673" y="46911"/>
                    </a:cubicBezTo>
                    <a:cubicBezTo>
                      <a:pt x="3673" y="46911"/>
                      <a:pt x="-13016" y="105555"/>
                      <a:pt x="24754" y="195526"/>
                    </a:cubicBezTo>
                    <a:cubicBezTo>
                      <a:pt x="159496" y="516535"/>
                      <a:pt x="551839" y="966340"/>
                      <a:pt x="785663" y="1128828"/>
                    </a:cubicBezTo>
                    <a:cubicBezTo>
                      <a:pt x="858328" y="1179320"/>
                      <a:pt x="934255" y="1186052"/>
                      <a:pt x="934255" y="1186052"/>
                    </a:cubicBezTo>
                    <a:cubicBezTo>
                      <a:pt x="1118664" y="885947"/>
                      <a:pt x="1081072" y="487986"/>
                      <a:pt x="821085" y="22800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0BD42A8-AA46-B79D-2447-93CE37FE5C5C}"/>
                  </a:ext>
                </a:extLst>
              </p:cNvPr>
              <p:cNvSpPr/>
              <p:nvPr/>
            </p:nvSpPr>
            <p:spPr>
              <a:xfrm>
                <a:off x="945062" y="1272650"/>
                <a:ext cx="1133106" cy="1008381"/>
              </a:xfrm>
              <a:custGeom>
                <a:avLst/>
                <a:gdLst>
                  <a:gd name="connsiteX0" fmla="*/ 29574 w 1133106"/>
                  <a:gd name="connsiteY0" fmla="*/ 0 h 1008381"/>
                  <a:gd name="connsiteX1" fmla="*/ 0 w 1133106"/>
                  <a:gd name="connsiteY1" fmla="*/ 130551 h 1008381"/>
                  <a:gd name="connsiteX2" fmla="*/ 877839 w 1133106"/>
                  <a:gd name="connsiteY2" fmla="*/ 1008382 h 1008381"/>
                  <a:gd name="connsiteX3" fmla="*/ 1133107 w 1133106"/>
                  <a:gd name="connsiteY3" fmla="*/ 926971 h 1008381"/>
                  <a:gd name="connsiteX4" fmla="*/ 29574 w 1133106"/>
                  <a:gd name="connsiteY4" fmla="*/ 0 h 1008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106" h="1008381">
                    <a:moveTo>
                      <a:pt x="29574" y="0"/>
                    </a:moveTo>
                    <a:cubicBezTo>
                      <a:pt x="15969" y="42764"/>
                      <a:pt x="6034" y="86427"/>
                      <a:pt x="0" y="130551"/>
                    </a:cubicBezTo>
                    <a:lnTo>
                      <a:pt x="877839" y="1008382"/>
                    </a:lnTo>
                    <a:cubicBezTo>
                      <a:pt x="965990" y="996307"/>
                      <a:pt x="1052469" y="969229"/>
                      <a:pt x="1133107" y="926971"/>
                    </a:cubicBezTo>
                    <a:lnTo>
                      <a:pt x="29574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B792351E-1A71-CC40-5959-1FD05460A7DF}"/>
                  </a:ext>
                </a:extLst>
              </p:cNvPr>
              <p:cNvSpPr/>
              <p:nvPr/>
            </p:nvSpPr>
            <p:spPr>
              <a:xfrm>
                <a:off x="1316599" y="777509"/>
                <a:ext cx="1064030" cy="1337140"/>
              </a:xfrm>
              <a:custGeom>
                <a:avLst/>
                <a:gdLst>
                  <a:gd name="connsiteX0" fmla="*/ 133449 w 1064030"/>
                  <a:gd name="connsiteY0" fmla="*/ 0 h 1337140"/>
                  <a:gd name="connsiteX1" fmla="*/ 8694 w 1064030"/>
                  <a:gd name="connsiteY1" fmla="*/ 58398 h 1337140"/>
                  <a:gd name="connsiteX2" fmla="*/ 0 w 1064030"/>
                  <a:gd name="connsiteY2" fmla="*/ 63473 h 1337140"/>
                  <a:gd name="connsiteX3" fmla="*/ 151342 w 1064030"/>
                  <a:gd name="connsiteY3" fmla="*/ 366150 h 1337140"/>
                  <a:gd name="connsiteX4" fmla="*/ 669064 w 1064030"/>
                  <a:gd name="connsiteY4" fmla="*/ 1104216 h 1337140"/>
                  <a:gd name="connsiteX5" fmla="*/ 890345 w 1064030"/>
                  <a:gd name="connsiteY5" fmla="*/ 1337140 h 1337140"/>
                  <a:gd name="connsiteX6" fmla="*/ 895368 w 1064030"/>
                  <a:gd name="connsiteY6" fmla="*/ 1332994 h 1337140"/>
                  <a:gd name="connsiteX7" fmla="*/ 950868 w 1064030"/>
                  <a:gd name="connsiteY7" fmla="*/ 1282710 h 1337140"/>
                  <a:gd name="connsiteX8" fmla="*/ 1064031 w 1064030"/>
                  <a:gd name="connsiteY8" fmla="*/ 1139141 h 1337140"/>
                  <a:gd name="connsiteX9" fmla="*/ 133449 w 1064030"/>
                  <a:gd name="connsiteY9" fmla="*/ 0 h 133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4030" h="1337140">
                    <a:moveTo>
                      <a:pt x="133449" y="0"/>
                    </a:moveTo>
                    <a:cubicBezTo>
                      <a:pt x="90581" y="15575"/>
                      <a:pt x="48835" y="35081"/>
                      <a:pt x="8694" y="58398"/>
                    </a:cubicBezTo>
                    <a:cubicBezTo>
                      <a:pt x="5796" y="60085"/>
                      <a:pt x="2883" y="61750"/>
                      <a:pt x="0" y="63473"/>
                    </a:cubicBezTo>
                    <a:lnTo>
                      <a:pt x="151342" y="366150"/>
                    </a:lnTo>
                    <a:cubicBezTo>
                      <a:pt x="286478" y="636421"/>
                      <a:pt x="460952" y="885143"/>
                      <a:pt x="669064" y="1104216"/>
                    </a:cubicBezTo>
                    <a:lnTo>
                      <a:pt x="890345" y="1337140"/>
                    </a:lnTo>
                    <a:cubicBezTo>
                      <a:pt x="892031" y="1335773"/>
                      <a:pt x="893696" y="1334376"/>
                      <a:pt x="895368" y="1332994"/>
                    </a:cubicBezTo>
                    <a:cubicBezTo>
                      <a:pt x="914442" y="1317241"/>
                      <a:pt x="933019" y="1300566"/>
                      <a:pt x="950868" y="1282710"/>
                    </a:cubicBezTo>
                    <a:cubicBezTo>
                      <a:pt x="995081" y="1238490"/>
                      <a:pt x="1032673" y="1190190"/>
                      <a:pt x="1064031" y="1139141"/>
                    </a:cubicBezTo>
                    <a:lnTo>
                      <a:pt x="13344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48ED9AF2-C20F-E7E7-E854-CEB30759D04B}"/>
                  </a:ext>
                </a:extLst>
              </p:cNvPr>
              <p:cNvSpPr/>
              <p:nvPr/>
            </p:nvSpPr>
            <p:spPr>
              <a:xfrm>
                <a:off x="677046" y="573361"/>
                <a:ext cx="1975680" cy="1975667"/>
              </a:xfrm>
              <a:custGeom>
                <a:avLst/>
                <a:gdLst>
                  <a:gd name="connsiteX0" fmla="*/ 1709031 w 1975680"/>
                  <a:gd name="connsiteY0" fmla="*/ 1333161 h 1975667"/>
                  <a:gd name="connsiteX1" fmla="*/ 1657580 w 1975680"/>
                  <a:gd name="connsiteY1" fmla="*/ 1409386 h 1975667"/>
                  <a:gd name="connsiteX2" fmla="*/ 1712389 w 1975680"/>
                  <a:gd name="connsiteY2" fmla="*/ 1674255 h 1975667"/>
                  <a:gd name="connsiteX3" fmla="*/ 1431514 w 1975680"/>
                  <a:gd name="connsiteY3" fmla="*/ 1610321 h 1975667"/>
                  <a:gd name="connsiteX4" fmla="*/ 841201 w 1975680"/>
                  <a:gd name="connsiteY4" fmla="*/ 1134470 h 1975667"/>
                  <a:gd name="connsiteX5" fmla="*/ 365344 w 1975680"/>
                  <a:gd name="connsiteY5" fmla="*/ 544157 h 1975667"/>
                  <a:gd name="connsiteX6" fmla="*/ 301417 w 1975680"/>
                  <a:gd name="connsiteY6" fmla="*/ 263290 h 1975667"/>
                  <a:gd name="connsiteX7" fmla="*/ 566286 w 1975680"/>
                  <a:gd name="connsiteY7" fmla="*/ 318099 h 1975667"/>
                  <a:gd name="connsiteX8" fmla="*/ 642503 w 1975680"/>
                  <a:gd name="connsiteY8" fmla="*/ 266641 h 1975667"/>
                  <a:gd name="connsiteX9" fmla="*/ 26383 w 1975680"/>
                  <a:gd name="connsiteY9" fmla="*/ 26383 h 1975667"/>
                  <a:gd name="connsiteX10" fmla="*/ 299923 w 1975680"/>
                  <a:gd name="connsiteY10" fmla="*/ 687400 h 1975667"/>
                  <a:gd name="connsiteX11" fmla="*/ 762004 w 1975680"/>
                  <a:gd name="connsiteY11" fmla="*/ 1213660 h 1975667"/>
                  <a:gd name="connsiteX12" fmla="*/ 1288272 w 1975680"/>
                  <a:gd name="connsiteY12" fmla="*/ 1675741 h 1975667"/>
                  <a:gd name="connsiteX13" fmla="*/ 1949296 w 1975680"/>
                  <a:gd name="connsiteY13" fmla="*/ 1949281 h 1975667"/>
                  <a:gd name="connsiteX14" fmla="*/ 1709031 w 1975680"/>
                  <a:gd name="connsiteY14" fmla="*/ 1333161 h 1975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975680" h="1975667">
                    <a:moveTo>
                      <a:pt x="1709031" y="1333161"/>
                    </a:moveTo>
                    <a:cubicBezTo>
                      <a:pt x="1693597" y="1359354"/>
                      <a:pt x="1676328" y="1384760"/>
                      <a:pt x="1657580" y="1409386"/>
                    </a:cubicBezTo>
                    <a:cubicBezTo>
                      <a:pt x="1728848" y="1537849"/>
                      <a:pt x="1752263" y="1634389"/>
                      <a:pt x="1712389" y="1674255"/>
                    </a:cubicBezTo>
                    <a:cubicBezTo>
                      <a:pt x="1670889" y="1715755"/>
                      <a:pt x="1567891" y="1688566"/>
                      <a:pt x="1431514" y="1610321"/>
                    </a:cubicBezTo>
                    <a:cubicBezTo>
                      <a:pt x="1267124" y="1516009"/>
                      <a:pt x="1054159" y="1347436"/>
                      <a:pt x="841201" y="1134470"/>
                    </a:cubicBezTo>
                    <a:cubicBezTo>
                      <a:pt x="628236" y="921513"/>
                      <a:pt x="459662" y="708547"/>
                      <a:pt x="365344" y="544157"/>
                    </a:cubicBezTo>
                    <a:cubicBezTo>
                      <a:pt x="287105" y="407781"/>
                      <a:pt x="259916" y="304798"/>
                      <a:pt x="301417" y="263290"/>
                    </a:cubicBezTo>
                    <a:cubicBezTo>
                      <a:pt x="341283" y="223424"/>
                      <a:pt x="437823" y="246831"/>
                      <a:pt x="566286" y="318099"/>
                    </a:cubicBezTo>
                    <a:cubicBezTo>
                      <a:pt x="590904" y="299336"/>
                      <a:pt x="616302" y="282067"/>
                      <a:pt x="642503" y="266641"/>
                    </a:cubicBezTo>
                    <a:cubicBezTo>
                      <a:pt x="343846" y="48987"/>
                      <a:pt x="104762" y="-51997"/>
                      <a:pt x="26383" y="26383"/>
                    </a:cubicBezTo>
                    <a:cubicBezTo>
                      <a:pt x="-55891" y="108663"/>
                      <a:pt x="59464" y="368004"/>
                      <a:pt x="299923" y="687400"/>
                    </a:cubicBezTo>
                    <a:cubicBezTo>
                      <a:pt x="423972" y="852199"/>
                      <a:pt x="581296" y="1032952"/>
                      <a:pt x="762004" y="1213660"/>
                    </a:cubicBezTo>
                    <a:cubicBezTo>
                      <a:pt x="942727" y="1394383"/>
                      <a:pt x="1123480" y="1551699"/>
                      <a:pt x="1288272" y="1675741"/>
                    </a:cubicBezTo>
                    <a:cubicBezTo>
                      <a:pt x="1607683" y="1916207"/>
                      <a:pt x="1867023" y="2031562"/>
                      <a:pt x="1949296" y="1949281"/>
                    </a:cubicBezTo>
                    <a:cubicBezTo>
                      <a:pt x="2027683" y="1870902"/>
                      <a:pt x="1926677" y="1631810"/>
                      <a:pt x="1709031" y="133316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68DBA7D-14F3-A194-2DB8-400FA7D8B9FA}"/>
              </a:ext>
            </a:extLst>
          </p:cNvPr>
          <p:cNvGrpSpPr/>
          <p:nvPr/>
        </p:nvGrpSpPr>
        <p:grpSpPr>
          <a:xfrm>
            <a:off x="9732733" y="4636961"/>
            <a:ext cx="1924429" cy="1396552"/>
            <a:chOff x="9935933" y="4826448"/>
            <a:chExt cx="1505035" cy="1092199"/>
          </a:xfrm>
        </p:grpSpPr>
        <p:grpSp>
          <p:nvGrpSpPr>
            <p:cNvPr id="28" name="그래픽 11" descr="화성">
              <a:extLst>
                <a:ext uri="{FF2B5EF4-FFF2-40B4-BE49-F238E27FC236}">
                  <a16:creationId xmlns:a16="http://schemas.microsoft.com/office/drawing/2014/main" id="{97B5E241-5EAF-E601-4298-00B1473D53B3}"/>
                </a:ext>
              </a:extLst>
            </p:cNvPr>
            <p:cNvGrpSpPr/>
            <p:nvPr/>
          </p:nvGrpSpPr>
          <p:grpSpPr>
            <a:xfrm>
              <a:off x="10348773" y="4826448"/>
              <a:ext cx="1092195" cy="1092199"/>
              <a:chOff x="10348773" y="4826448"/>
              <a:chExt cx="1092195" cy="1092199"/>
            </a:xfrm>
          </p:grpSpPr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6BAB40EF-D62B-5042-A3D4-8E26ADADE695}"/>
                  </a:ext>
                </a:extLst>
              </p:cNvPr>
              <p:cNvSpPr/>
              <p:nvPr/>
            </p:nvSpPr>
            <p:spPr>
              <a:xfrm>
                <a:off x="10692520" y="4826448"/>
                <a:ext cx="748448" cy="748411"/>
              </a:xfrm>
              <a:custGeom>
                <a:avLst/>
                <a:gdLst>
                  <a:gd name="connsiteX0" fmla="*/ 588525 w 748448"/>
                  <a:gd name="connsiteY0" fmla="*/ 159913 h 748411"/>
                  <a:gd name="connsiteX1" fmla="*/ 0 w 748448"/>
                  <a:gd name="connsiteY1" fmla="*/ 38720 h 748411"/>
                  <a:gd name="connsiteX2" fmla="*/ 709725 w 748448"/>
                  <a:gd name="connsiteY2" fmla="*/ 748411 h 748411"/>
                  <a:gd name="connsiteX3" fmla="*/ 588525 w 748448"/>
                  <a:gd name="connsiteY3" fmla="*/ 159913 h 748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8448" h="748411">
                    <a:moveTo>
                      <a:pt x="588525" y="159913"/>
                    </a:moveTo>
                    <a:cubicBezTo>
                      <a:pt x="429419" y="814"/>
                      <a:pt x="196576" y="-39536"/>
                      <a:pt x="0" y="38720"/>
                    </a:cubicBezTo>
                    <a:lnTo>
                      <a:pt x="709725" y="748411"/>
                    </a:lnTo>
                    <a:cubicBezTo>
                      <a:pt x="787988" y="551842"/>
                      <a:pt x="747632" y="319013"/>
                      <a:pt x="588525" y="159913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9096598-F1B9-EF3C-AF6E-33405E11C0DE}"/>
                  </a:ext>
                </a:extLst>
              </p:cNvPr>
              <p:cNvSpPr/>
              <p:nvPr/>
            </p:nvSpPr>
            <p:spPr>
              <a:xfrm>
                <a:off x="10361460" y="5175759"/>
                <a:ext cx="747671" cy="742084"/>
              </a:xfrm>
              <a:custGeom>
                <a:avLst/>
                <a:gdLst>
                  <a:gd name="connsiteX0" fmla="*/ 23844 w 747671"/>
                  <a:gd name="connsiteY0" fmla="*/ 119 h 742084"/>
                  <a:gd name="connsiteX1" fmla="*/ 0 w 747671"/>
                  <a:gd name="connsiteY1" fmla="*/ 79577 h 742084"/>
                  <a:gd name="connsiteX2" fmla="*/ 12431 w 747671"/>
                  <a:gd name="connsiteY2" fmla="*/ 139101 h 742084"/>
                  <a:gd name="connsiteX3" fmla="*/ 185783 w 747671"/>
                  <a:gd name="connsiteY3" fmla="*/ 467137 h 742084"/>
                  <a:gd name="connsiteX4" fmla="*/ 563166 w 747671"/>
                  <a:gd name="connsiteY4" fmla="*/ 742085 h 742084"/>
                  <a:gd name="connsiteX5" fmla="*/ 730068 w 747671"/>
                  <a:gd name="connsiteY5" fmla="*/ 706302 h 742084"/>
                  <a:gd name="connsiteX6" fmla="*/ 581651 w 747671"/>
                  <a:gd name="connsiteY6" fmla="*/ 225768 h 742084"/>
                  <a:gd name="connsiteX7" fmla="*/ 71252 w 747671"/>
                  <a:gd name="connsiteY7" fmla="*/ 3587 h 742084"/>
                  <a:gd name="connsiteX8" fmla="*/ 23844 w 747671"/>
                  <a:gd name="connsiteY8" fmla="*/ 119 h 74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47671" h="742084">
                    <a:moveTo>
                      <a:pt x="23844" y="119"/>
                    </a:moveTo>
                    <a:cubicBezTo>
                      <a:pt x="13830" y="26086"/>
                      <a:pt x="5891" y="52633"/>
                      <a:pt x="0" y="79577"/>
                    </a:cubicBezTo>
                    <a:lnTo>
                      <a:pt x="12431" y="139101"/>
                    </a:lnTo>
                    <a:lnTo>
                      <a:pt x="185783" y="467137"/>
                    </a:lnTo>
                    <a:lnTo>
                      <a:pt x="563166" y="742085"/>
                    </a:lnTo>
                    <a:cubicBezTo>
                      <a:pt x="619947" y="738992"/>
                      <a:pt x="676304" y="727026"/>
                      <a:pt x="730068" y="706302"/>
                    </a:cubicBezTo>
                    <a:cubicBezTo>
                      <a:pt x="730068" y="706302"/>
                      <a:pt x="823041" y="428514"/>
                      <a:pt x="581651" y="225768"/>
                    </a:cubicBezTo>
                    <a:cubicBezTo>
                      <a:pt x="397063" y="70723"/>
                      <a:pt x="168547" y="18475"/>
                      <a:pt x="71252" y="3587"/>
                    </a:cubicBezTo>
                    <a:cubicBezTo>
                      <a:pt x="41312" y="-994"/>
                      <a:pt x="23844" y="119"/>
                      <a:pt x="23844" y="119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0D337D8F-C147-9CAB-C787-E00A2B27A601}"/>
                  </a:ext>
                </a:extLst>
              </p:cNvPr>
              <p:cNvSpPr/>
              <p:nvPr/>
            </p:nvSpPr>
            <p:spPr>
              <a:xfrm>
                <a:off x="10348773" y="5255329"/>
                <a:ext cx="576396" cy="663318"/>
              </a:xfrm>
              <a:custGeom>
                <a:avLst/>
                <a:gdLst>
                  <a:gd name="connsiteX0" fmla="*/ 159841 w 576396"/>
                  <a:gd name="connsiteY0" fmla="*/ 503422 h 663318"/>
                  <a:gd name="connsiteX1" fmla="*/ 575847 w 576396"/>
                  <a:gd name="connsiteY1" fmla="*/ 662508 h 663318"/>
                  <a:gd name="connsiteX2" fmla="*/ 333645 w 576396"/>
                  <a:gd name="connsiteY2" fmla="*/ 368249 h 663318"/>
                  <a:gd name="connsiteX3" fmla="*/ 12688 w 576396"/>
                  <a:gd name="connsiteY3" fmla="*/ 0 h 663318"/>
                  <a:gd name="connsiteX4" fmla="*/ 159841 w 576396"/>
                  <a:gd name="connsiteY4" fmla="*/ 503422 h 663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6396" h="663318">
                    <a:moveTo>
                      <a:pt x="159841" y="503422"/>
                    </a:moveTo>
                    <a:cubicBezTo>
                      <a:pt x="274072" y="617646"/>
                      <a:pt x="426311" y="670632"/>
                      <a:pt x="575847" y="662508"/>
                    </a:cubicBezTo>
                    <a:cubicBezTo>
                      <a:pt x="575847" y="662508"/>
                      <a:pt x="599664" y="535738"/>
                      <a:pt x="333645" y="368249"/>
                    </a:cubicBezTo>
                    <a:cubicBezTo>
                      <a:pt x="72950" y="204119"/>
                      <a:pt x="12688" y="0"/>
                      <a:pt x="12688" y="0"/>
                    </a:cubicBezTo>
                    <a:cubicBezTo>
                      <a:pt x="-25771" y="175755"/>
                      <a:pt x="23180" y="366768"/>
                      <a:pt x="159841" y="503422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10BB10A9-D27D-D0AD-9DDF-C19DAFA92F74}"/>
                  </a:ext>
                </a:extLst>
              </p:cNvPr>
              <p:cNvSpPr/>
              <p:nvPr/>
            </p:nvSpPr>
            <p:spPr>
              <a:xfrm>
                <a:off x="10491268" y="4865168"/>
                <a:ext cx="910983" cy="815081"/>
              </a:xfrm>
              <a:custGeom>
                <a:avLst/>
                <a:gdLst>
                  <a:gd name="connsiteX0" fmla="*/ 910984 w 910983"/>
                  <a:gd name="connsiteY0" fmla="*/ 709691 h 815081"/>
                  <a:gd name="connsiteX1" fmla="*/ 577364 w 910983"/>
                  <a:gd name="connsiteY1" fmla="*/ 217744 h 815081"/>
                  <a:gd name="connsiteX2" fmla="*/ 201258 w 910983"/>
                  <a:gd name="connsiteY2" fmla="*/ 0 h 815081"/>
                  <a:gd name="connsiteX3" fmla="*/ 17352 w 910983"/>
                  <a:gd name="connsiteY3" fmla="*/ 121193 h 815081"/>
                  <a:gd name="connsiteX4" fmla="*/ 0 w 910983"/>
                  <a:gd name="connsiteY4" fmla="*/ 139447 h 815081"/>
                  <a:gd name="connsiteX5" fmla="*/ 316670 w 910983"/>
                  <a:gd name="connsiteY5" fmla="*/ 536352 h 815081"/>
                  <a:gd name="connsiteX6" fmla="*/ 854770 w 910983"/>
                  <a:gd name="connsiteY6" fmla="*/ 815082 h 815081"/>
                  <a:gd name="connsiteX7" fmla="*/ 910984 w 910983"/>
                  <a:gd name="connsiteY7" fmla="*/ 709691 h 815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0983" h="815081">
                    <a:moveTo>
                      <a:pt x="910984" y="709691"/>
                    </a:moveTo>
                    <a:cubicBezTo>
                      <a:pt x="910984" y="709691"/>
                      <a:pt x="876682" y="478425"/>
                      <a:pt x="577364" y="217744"/>
                    </a:cubicBezTo>
                    <a:cubicBezTo>
                      <a:pt x="421541" y="82038"/>
                      <a:pt x="201258" y="0"/>
                      <a:pt x="201258" y="0"/>
                    </a:cubicBezTo>
                    <a:cubicBezTo>
                      <a:pt x="134300" y="26657"/>
                      <a:pt x="71539" y="67007"/>
                      <a:pt x="17352" y="121193"/>
                    </a:cubicBezTo>
                    <a:cubicBezTo>
                      <a:pt x="11386" y="127159"/>
                      <a:pt x="5632" y="133269"/>
                      <a:pt x="0" y="139447"/>
                    </a:cubicBezTo>
                    <a:lnTo>
                      <a:pt x="316670" y="536352"/>
                    </a:lnTo>
                    <a:lnTo>
                      <a:pt x="854770" y="815082"/>
                    </a:lnTo>
                    <a:cubicBezTo>
                      <a:pt x="877603" y="781667"/>
                      <a:pt x="896382" y="746328"/>
                      <a:pt x="910984" y="70969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id="{0A6C3ADD-D37D-0897-70E0-3319898334E6}"/>
                  </a:ext>
                </a:extLst>
              </p:cNvPr>
              <p:cNvSpPr/>
              <p:nvPr/>
            </p:nvSpPr>
            <p:spPr>
              <a:xfrm>
                <a:off x="10385298" y="5004621"/>
                <a:ext cx="960733" cy="877446"/>
              </a:xfrm>
              <a:custGeom>
                <a:avLst/>
                <a:gdLst>
                  <a:gd name="connsiteX0" fmla="*/ 895748 w 960733"/>
                  <a:gd name="connsiteY0" fmla="*/ 754130 h 877446"/>
                  <a:gd name="connsiteX1" fmla="*/ 960734 w 960733"/>
                  <a:gd name="connsiteY1" fmla="*/ 675628 h 877446"/>
                  <a:gd name="connsiteX2" fmla="*/ 596430 w 960733"/>
                  <a:gd name="connsiteY2" fmla="*/ 300355 h 877446"/>
                  <a:gd name="connsiteX3" fmla="*/ 105964 w 960733"/>
                  <a:gd name="connsiteY3" fmla="*/ 0 h 877446"/>
                  <a:gd name="connsiteX4" fmla="*/ 0 w 960733"/>
                  <a:gd name="connsiteY4" fmla="*/ 171264 h 877446"/>
                  <a:gd name="connsiteX5" fmla="*/ 306765 w 960733"/>
                  <a:gd name="connsiteY5" fmla="*/ 416217 h 877446"/>
                  <a:gd name="connsiteX6" fmla="*/ 706217 w 960733"/>
                  <a:gd name="connsiteY6" fmla="*/ 877446 h 877446"/>
                  <a:gd name="connsiteX7" fmla="*/ 895748 w 960733"/>
                  <a:gd name="connsiteY7" fmla="*/ 754130 h 87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0733" h="877446">
                    <a:moveTo>
                      <a:pt x="895748" y="754130"/>
                    </a:moveTo>
                    <a:cubicBezTo>
                      <a:pt x="920274" y="729604"/>
                      <a:pt x="941845" y="703261"/>
                      <a:pt x="960734" y="675628"/>
                    </a:cubicBezTo>
                    <a:cubicBezTo>
                      <a:pt x="960734" y="675628"/>
                      <a:pt x="843049" y="420791"/>
                      <a:pt x="596430" y="300355"/>
                    </a:cubicBezTo>
                    <a:cubicBezTo>
                      <a:pt x="181251" y="97602"/>
                      <a:pt x="105964" y="0"/>
                      <a:pt x="105964" y="0"/>
                    </a:cubicBezTo>
                    <a:cubicBezTo>
                      <a:pt x="59013" y="51395"/>
                      <a:pt x="23749" y="109609"/>
                      <a:pt x="0" y="171264"/>
                    </a:cubicBezTo>
                    <a:cubicBezTo>
                      <a:pt x="0" y="171264"/>
                      <a:pt x="277801" y="174848"/>
                      <a:pt x="306765" y="416217"/>
                    </a:cubicBezTo>
                    <a:cubicBezTo>
                      <a:pt x="334425" y="646685"/>
                      <a:pt x="706217" y="877446"/>
                      <a:pt x="706217" y="877446"/>
                    </a:cubicBezTo>
                    <a:cubicBezTo>
                      <a:pt x="775285" y="850831"/>
                      <a:pt x="840052" y="809826"/>
                      <a:pt x="895748" y="75413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34" name="그래픽 11" descr="화성">
              <a:extLst>
                <a:ext uri="{FF2B5EF4-FFF2-40B4-BE49-F238E27FC236}">
                  <a16:creationId xmlns:a16="http://schemas.microsoft.com/office/drawing/2014/main" id="{CC273549-DAD1-01B7-B8EC-F5A376CDC666}"/>
                </a:ext>
              </a:extLst>
            </p:cNvPr>
            <p:cNvGrpSpPr/>
            <p:nvPr/>
          </p:nvGrpSpPr>
          <p:grpSpPr>
            <a:xfrm>
              <a:off x="10866685" y="5549984"/>
              <a:ext cx="342152" cy="166212"/>
              <a:chOff x="10866685" y="5549984"/>
              <a:chExt cx="342152" cy="166212"/>
            </a:xfrm>
          </p:grpSpPr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63855E29-37FC-93D0-DC48-CA9A964FCD50}"/>
                  </a:ext>
                </a:extLst>
              </p:cNvPr>
              <p:cNvSpPr/>
              <p:nvPr/>
            </p:nvSpPr>
            <p:spPr>
              <a:xfrm>
                <a:off x="10866685" y="5549984"/>
                <a:ext cx="96373" cy="96373"/>
              </a:xfrm>
              <a:custGeom>
                <a:avLst/>
                <a:gdLst>
                  <a:gd name="connsiteX0" fmla="*/ 96373 w 96373"/>
                  <a:gd name="connsiteY0" fmla="*/ 48187 h 96373"/>
                  <a:gd name="connsiteX1" fmla="*/ 48187 w 96373"/>
                  <a:gd name="connsiteY1" fmla="*/ 96373 h 96373"/>
                  <a:gd name="connsiteX2" fmla="*/ 0 w 96373"/>
                  <a:gd name="connsiteY2" fmla="*/ 48187 h 96373"/>
                  <a:gd name="connsiteX3" fmla="*/ 48187 w 96373"/>
                  <a:gd name="connsiteY3" fmla="*/ 0 h 96373"/>
                  <a:gd name="connsiteX4" fmla="*/ 96373 w 96373"/>
                  <a:gd name="connsiteY4" fmla="*/ 48187 h 9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73" h="96373">
                    <a:moveTo>
                      <a:pt x="96373" y="48187"/>
                    </a:moveTo>
                    <a:cubicBezTo>
                      <a:pt x="96373" y="74799"/>
                      <a:pt x="74799" y="96373"/>
                      <a:pt x="48187" y="96373"/>
                    </a:cubicBezTo>
                    <a:cubicBezTo>
                      <a:pt x="21574" y="96373"/>
                      <a:pt x="0" y="74799"/>
                      <a:pt x="0" y="48187"/>
                    </a:cubicBezTo>
                    <a:cubicBezTo>
                      <a:pt x="0" y="21574"/>
                      <a:pt x="21574" y="0"/>
                      <a:pt x="48187" y="0"/>
                    </a:cubicBezTo>
                    <a:cubicBezTo>
                      <a:pt x="74799" y="0"/>
                      <a:pt x="96373" y="21574"/>
                      <a:pt x="96373" y="48187"/>
                    </a:cubicBezTo>
                    <a:close/>
                  </a:path>
                </a:pathLst>
              </a:custGeom>
              <a:solidFill>
                <a:srgbClr val="737373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1435276-328A-1FCA-FDC0-4522138DA43E}"/>
                  </a:ext>
                </a:extLst>
              </p:cNvPr>
              <p:cNvSpPr/>
              <p:nvPr/>
            </p:nvSpPr>
            <p:spPr>
              <a:xfrm>
                <a:off x="11064284" y="5571644"/>
                <a:ext cx="144552" cy="144552"/>
              </a:xfrm>
              <a:custGeom>
                <a:avLst/>
                <a:gdLst>
                  <a:gd name="connsiteX0" fmla="*/ 144553 w 144552"/>
                  <a:gd name="connsiteY0" fmla="*/ 72276 h 144552"/>
                  <a:gd name="connsiteX1" fmla="*/ 72276 w 144552"/>
                  <a:gd name="connsiteY1" fmla="*/ 144553 h 144552"/>
                  <a:gd name="connsiteX2" fmla="*/ 0 w 144552"/>
                  <a:gd name="connsiteY2" fmla="*/ 72276 h 144552"/>
                  <a:gd name="connsiteX3" fmla="*/ 72276 w 144552"/>
                  <a:gd name="connsiteY3" fmla="*/ 0 h 144552"/>
                  <a:gd name="connsiteX4" fmla="*/ 144553 w 144552"/>
                  <a:gd name="connsiteY4" fmla="*/ 72276 h 144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552" h="144552">
                    <a:moveTo>
                      <a:pt x="144553" y="72276"/>
                    </a:moveTo>
                    <a:cubicBezTo>
                      <a:pt x="144553" y="112194"/>
                      <a:pt x="112193" y="144553"/>
                      <a:pt x="72276" y="144553"/>
                    </a:cubicBezTo>
                    <a:cubicBezTo>
                      <a:pt x="32359" y="144553"/>
                      <a:pt x="0" y="112194"/>
                      <a:pt x="0" y="72276"/>
                    </a:cubicBezTo>
                    <a:cubicBezTo>
                      <a:pt x="0" y="32359"/>
                      <a:pt x="32359" y="0"/>
                      <a:pt x="72276" y="0"/>
                    </a:cubicBezTo>
                    <a:cubicBezTo>
                      <a:pt x="112193" y="0"/>
                      <a:pt x="144553" y="32359"/>
                      <a:pt x="144553" y="7227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37" name="그래픽 11" descr="화성">
              <a:extLst>
                <a:ext uri="{FF2B5EF4-FFF2-40B4-BE49-F238E27FC236}">
                  <a16:creationId xmlns:a16="http://schemas.microsoft.com/office/drawing/2014/main" id="{6FD70C8C-D8B6-8B28-1B2E-7E458E4B1FFA}"/>
                </a:ext>
              </a:extLst>
            </p:cNvPr>
            <p:cNvGrpSpPr/>
            <p:nvPr/>
          </p:nvGrpSpPr>
          <p:grpSpPr>
            <a:xfrm>
              <a:off x="9935933" y="4856169"/>
              <a:ext cx="496834" cy="760594"/>
              <a:chOff x="9935933" y="4856169"/>
              <a:chExt cx="496834" cy="760594"/>
            </a:xfrm>
          </p:grpSpPr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DEE905B6-50D9-68B2-CFB2-893447A775F0}"/>
                  </a:ext>
                </a:extLst>
              </p:cNvPr>
              <p:cNvSpPr/>
              <p:nvPr/>
            </p:nvSpPr>
            <p:spPr>
              <a:xfrm rot="-4148733">
                <a:off x="10381952" y="4862614"/>
                <a:ext cx="44371" cy="44371"/>
              </a:xfrm>
              <a:custGeom>
                <a:avLst/>
                <a:gdLst>
                  <a:gd name="connsiteX0" fmla="*/ 44371 w 44371"/>
                  <a:gd name="connsiteY0" fmla="*/ 22186 h 44371"/>
                  <a:gd name="connsiteX1" fmla="*/ 22186 w 44371"/>
                  <a:gd name="connsiteY1" fmla="*/ 44371 h 44371"/>
                  <a:gd name="connsiteX2" fmla="*/ 0 w 44371"/>
                  <a:gd name="connsiteY2" fmla="*/ 22186 h 44371"/>
                  <a:gd name="connsiteX3" fmla="*/ 22186 w 44371"/>
                  <a:gd name="connsiteY3" fmla="*/ 0 h 44371"/>
                  <a:gd name="connsiteX4" fmla="*/ 44371 w 44371"/>
                  <a:gd name="connsiteY4" fmla="*/ 22186 h 4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1" h="44371">
                    <a:moveTo>
                      <a:pt x="44371" y="22186"/>
                    </a:moveTo>
                    <a:cubicBezTo>
                      <a:pt x="44371" y="34438"/>
                      <a:pt x="34438" y="44371"/>
                      <a:pt x="22186" y="44371"/>
                    </a:cubicBezTo>
                    <a:cubicBezTo>
                      <a:pt x="9933" y="44371"/>
                      <a:pt x="0" y="34438"/>
                      <a:pt x="0" y="22186"/>
                    </a:cubicBezTo>
                    <a:cubicBezTo>
                      <a:pt x="0" y="9933"/>
                      <a:pt x="9933" y="0"/>
                      <a:pt x="22186" y="0"/>
                    </a:cubicBezTo>
                    <a:cubicBezTo>
                      <a:pt x="34438" y="0"/>
                      <a:pt x="44371" y="9933"/>
                      <a:pt x="44371" y="2218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:a16="http://schemas.microsoft.com/office/drawing/2014/main" id="{2C694C5E-EC4B-BE0D-A4AE-906BF391441B}"/>
                  </a:ext>
                </a:extLst>
              </p:cNvPr>
              <p:cNvSpPr/>
              <p:nvPr/>
            </p:nvSpPr>
            <p:spPr>
              <a:xfrm rot="-4148733">
                <a:off x="10054127" y="510504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505050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71FC7418-E313-3EDE-B375-5830F2DA4B0A}"/>
                  </a:ext>
                </a:extLst>
              </p:cNvPr>
              <p:cNvSpPr/>
              <p:nvPr/>
            </p:nvSpPr>
            <p:spPr>
              <a:xfrm rot="-4148733">
                <a:off x="10183579" y="4912829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F2F2F2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C2C56F22-63A8-C77A-E520-67A8E09A5320}"/>
                  </a:ext>
                </a:extLst>
              </p:cNvPr>
              <p:cNvSpPr/>
              <p:nvPr/>
            </p:nvSpPr>
            <p:spPr>
              <a:xfrm rot="-4148733">
                <a:off x="9948822" y="533845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218AA97E-7F3F-9D18-1C18-F41D0D28A186}"/>
                  </a:ext>
                </a:extLst>
              </p:cNvPr>
              <p:cNvSpPr/>
              <p:nvPr/>
            </p:nvSpPr>
            <p:spPr>
              <a:xfrm rot="-3284764">
                <a:off x="10197946" y="5563657"/>
                <a:ext cx="44370" cy="44370"/>
              </a:xfrm>
              <a:custGeom>
                <a:avLst/>
                <a:gdLst>
                  <a:gd name="connsiteX0" fmla="*/ 44371 w 44370"/>
                  <a:gd name="connsiteY0" fmla="*/ 22185 h 44370"/>
                  <a:gd name="connsiteX1" fmla="*/ 22185 w 44370"/>
                  <a:gd name="connsiteY1" fmla="*/ 44371 h 44370"/>
                  <a:gd name="connsiteX2" fmla="*/ 0 w 44370"/>
                  <a:gd name="connsiteY2" fmla="*/ 22185 h 44370"/>
                  <a:gd name="connsiteX3" fmla="*/ 22185 w 44370"/>
                  <a:gd name="connsiteY3" fmla="*/ 0 h 44370"/>
                  <a:gd name="connsiteX4" fmla="*/ 44371 w 44370"/>
                  <a:gd name="connsiteY4" fmla="*/ 22185 h 44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0" h="44370">
                    <a:moveTo>
                      <a:pt x="44371" y="22185"/>
                    </a:moveTo>
                    <a:cubicBezTo>
                      <a:pt x="44371" y="34438"/>
                      <a:pt x="34438" y="44371"/>
                      <a:pt x="22185" y="44371"/>
                    </a:cubicBezTo>
                    <a:cubicBezTo>
                      <a:pt x="9933" y="44371"/>
                      <a:pt x="0" y="34438"/>
                      <a:pt x="0" y="22185"/>
                    </a:cubicBezTo>
                    <a:cubicBezTo>
                      <a:pt x="0" y="9933"/>
                      <a:pt x="9933" y="0"/>
                      <a:pt x="22185" y="0"/>
                    </a:cubicBezTo>
                    <a:cubicBezTo>
                      <a:pt x="34438" y="0"/>
                      <a:pt x="44371" y="9933"/>
                      <a:pt x="44371" y="22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39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47870" y="2804436"/>
            <a:ext cx="657795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j = 0; j &lt;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game.length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j++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if(sign == 1)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word = "";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0; k &lt;=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(3)+2;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rdnum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(94)+33;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rdword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(char)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rdnum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word +=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rdword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제시단어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"+word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);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(3)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784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47870" y="2804436"/>
            <a:ext cx="843577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 else if(sign == 2)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word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0; k &lt;= j;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if(word == game[k])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	word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	k = -1;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game[j] = word;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제시단어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"+game[j]);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(4)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19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47870" y="2689020"/>
            <a:ext cx="8370881" cy="263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 else if(sign == 3)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word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0; k &lt;= j;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if(word == game[k])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	word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	k = -1;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game[j] = word;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제시단어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"+game[j]);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(5)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슬라이드 번호 개체 틀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36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57613" y="2689020"/>
            <a:ext cx="8282267" cy="263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user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0; k &lt;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 == k)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break;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user.charAt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(k) ==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word.charAt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(k))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++;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 else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오답문자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["+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user.charAt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(k)+"]");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(6)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95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37511" y="2458188"/>
            <a:ext cx="8282267" cy="30931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 !=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-= 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Math.abs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 -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()));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if(user. length() &gt;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 &lt;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오답문자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["+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user.charAt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(k)+"]");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if(user. length() &lt;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 &lt;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오답문자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 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(7)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98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37511" y="2227355"/>
            <a:ext cx="7962693" cy="35548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정답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if(combo == 0)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point += 10;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combo ++;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 else if(combo != 0)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point += 15;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콤보 달성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 point+5!");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 else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오답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point += 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+ 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Math.abs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 -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())));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combo = 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(8)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09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37511" y="2573604"/>
            <a:ext cx="441980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점수 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["+point+"]");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if(sign == 1) {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] = id;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] = point;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} else if(sign == 2) {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] = id;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] = point;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} else if(sign == 3) {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] = id;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] = point;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(9)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05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37511" y="2804436"/>
            <a:ext cx="5312673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게임을 다시 하시겠습니까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("y [1] / n [2]");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answer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if(answer != 1)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break;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95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24137" y="2804436"/>
            <a:ext cx="598875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10;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j = 0; j &lt; 10;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j++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&gt;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rank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rank;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11)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34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36347" y="1881106"/>
            <a:ext cx="576433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&gt;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rank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rank;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&gt;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rank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rank;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(12)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89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EDA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747DD1C-BD52-9E99-9839-82AA9ACD0FC9}"/>
              </a:ext>
            </a:extLst>
          </p:cNvPr>
          <p:cNvSpPr/>
          <p:nvPr/>
        </p:nvSpPr>
        <p:spPr>
          <a:xfrm>
            <a:off x="496044" y="657919"/>
            <a:ext cx="5477606" cy="1294950"/>
          </a:xfrm>
          <a:prstGeom prst="roundRect">
            <a:avLst>
              <a:gd name="adj" fmla="val 26745"/>
            </a:avLst>
          </a:prstGeom>
          <a:solidFill>
            <a:schemeClr val="accent5">
              <a:lumMod val="20000"/>
              <a:lumOff val="80000"/>
            </a:schemeClr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0F12F104-942D-CECF-FD12-E056E0AFA0BC}"/>
              </a:ext>
            </a:extLst>
          </p:cNvPr>
          <p:cNvSpPr/>
          <p:nvPr/>
        </p:nvSpPr>
        <p:spPr>
          <a:xfrm>
            <a:off x="382771" y="513929"/>
            <a:ext cx="5360157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DDE4A6-98EF-BB64-2887-9FC308BEE010}"/>
              </a:ext>
            </a:extLst>
          </p:cNvPr>
          <p:cNvSpPr txBox="1"/>
          <p:nvPr/>
        </p:nvSpPr>
        <p:spPr>
          <a:xfrm>
            <a:off x="679784" y="787125"/>
            <a:ext cx="3810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1987884" y="1048735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Table of Contents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4B7D80A-FD61-7CA9-93B2-D9F748F85877}"/>
              </a:ext>
            </a:extLst>
          </p:cNvPr>
          <p:cNvGrpSpPr/>
          <p:nvPr/>
        </p:nvGrpSpPr>
        <p:grpSpPr>
          <a:xfrm>
            <a:off x="1249030" y="2527300"/>
            <a:ext cx="3315783" cy="723275"/>
            <a:chOff x="652130" y="2616200"/>
            <a:chExt cx="3315783" cy="72327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44D5BE-D365-3419-FED1-7C541836B330}"/>
                </a:ext>
              </a:extLst>
            </p:cNvPr>
            <p:cNvSpPr txBox="1"/>
            <p:nvPr/>
          </p:nvSpPr>
          <p:spPr>
            <a:xfrm>
              <a:off x="652130" y="2616200"/>
              <a:ext cx="561372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5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</a:t>
              </a:r>
              <a:endParaRPr lang="ko-KR" alt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6DC25FB-A3C6-F57A-6A1B-74621B327E8E}"/>
                </a:ext>
              </a:extLst>
            </p:cNvPr>
            <p:cNvSpPr txBox="1"/>
            <p:nvPr/>
          </p:nvSpPr>
          <p:spPr>
            <a:xfrm>
              <a:off x="1987884" y="2708533"/>
              <a:ext cx="1980029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아이디어</a:t>
              </a:r>
              <a:endPara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BBFF29A-C2F4-2B62-2FEA-A08DD19BC426}"/>
              </a:ext>
            </a:extLst>
          </p:cNvPr>
          <p:cNvGrpSpPr/>
          <p:nvPr/>
        </p:nvGrpSpPr>
        <p:grpSpPr>
          <a:xfrm>
            <a:off x="1249030" y="3529996"/>
            <a:ext cx="2418102" cy="723275"/>
            <a:chOff x="652130" y="2616200"/>
            <a:chExt cx="2418102" cy="72327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A6A3F67-40D3-72D4-8CDA-3E40823DF808}"/>
                </a:ext>
              </a:extLst>
            </p:cNvPr>
            <p:cNvSpPr txBox="1"/>
            <p:nvPr/>
          </p:nvSpPr>
          <p:spPr>
            <a:xfrm>
              <a:off x="652130" y="2616200"/>
              <a:ext cx="561372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5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2.</a:t>
              </a:r>
              <a:endParaRPr lang="ko-KR" alt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187EC34-EA8A-B05F-E183-1B6B76F1A74E}"/>
                </a:ext>
              </a:extLst>
            </p:cNvPr>
            <p:cNvSpPr txBox="1"/>
            <p:nvPr/>
          </p:nvSpPr>
          <p:spPr>
            <a:xfrm>
              <a:off x="1987884" y="2708533"/>
              <a:ext cx="1082348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코드</a:t>
              </a:r>
              <a:endPara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2A0EB17-53F2-EEF9-0974-E119C6CF18AD}"/>
              </a:ext>
            </a:extLst>
          </p:cNvPr>
          <p:cNvGrpSpPr/>
          <p:nvPr/>
        </p:nvGrpSpPr>
        <p:grpSpPr>
          <a:xfrm>
            <a:off x="1249030" y="4532692"/>
            <a:ext cx="3472878" cy="723275"/>
            <a:chOff x="652130" y="2616200"/>
            <a:chExt cx="3472878" cy="72327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3EA70F9-CEFB-B22F-B306-1F73AC5CCB62}"/>
                </a:ext>
              </a:extLst>
            </p:cNvPr>
            <p:cNvSpPr txBox="1"/>
            <p:nvPr/>
          </p:nvSpPr>
          <p:spPr>
            <a:xfrm>
              <a:off x="652130" y="2616200"/>
              <a:ext cx="561372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5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</a:t>
              </a:r>
              <a:endParaRPr lang="ko-KR" alt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654A023-30A7-C77B-66A1-9F6EE8D4A25D}"/>
                </a:ext>
              </a:extLst>
            </p:cNvPr>
            <p:cNvSpPr txBox="1"/>
            <p:nvPr/>
          </p:nvSpPr>
          <p:spPr>
            <a:xfrm>
              <a:off x="1987884" y="2708533"/>
              <a:ext cx="2137124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코드 분석</a:t>
              </a:r>
              <a:endPara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83C54CB-3FBD-7237-D612-842F38274783}"/>
              </a:ext>
            </a:extLst>
          </p:cNvPr>
          <p:cNvGrpSpPr/>
          <p:nvPr/>
        </p:nvGrpSpPr>
        <p:grpSpPr>
          <a:xfrm>
            <a:off x="1249030" y="5535388"/>
            <a:ext cx="4370559" cy="723275"/>
            <a:chOff x="652130" y="2616200"/>
            <a:chExt cx="4370559" cy="72327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C0DF4C1-28AB-BE31-EA8E-F7E7E916EC67}"/>
                </a:ext>
              </a:extLst>
            </p:cNvPr>
            <p:cNvSpPr txBox="1"/>
            <p:nvPr/>
          </p:nvSpPr>
          <p:spPr>
            <a:xfrm>
              <a:off x="652130" y="2616200"/>
              <a:ext cx="561372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5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4.</a:t>
              </a:r>
              <a:endParaRPr lang="ko-KR" altLang="en-US" sz="3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B154141-DC8E-551D-737C-7C9F430A9CC1}"/>
                </a:ext>
              </a:extLst>
            </p:cNvPr>
            <p:cNvSpPr txBox="1"/>
            <p:nvPr/>
          </p:nvSpPr>
          <p:spPr>
            <a:xfrm>
              <a:off x="1987884" y="2708533"/>
              <a:ext cx="3034805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프로그램 영상</a:t>
              </a:r>
              <a:endParaRPr lang="ko-KR" altLang="en-US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93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70435" y="2573604"/>
            <a:ext cx="916468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랭킹을 확인하시겠습니까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?");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("y = 1 / n = 2");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== 1)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상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!= null)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((i+1)+"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"+"["+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]+"] "+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00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93584" y="2458188"/>
            <a:ext cx="8940268" cy="30931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중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!= null)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((i+1)+"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"+"["+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]+"] "+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하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!= null)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((i+1)+"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"+"["+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]+"] "+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13)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756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66C9E8"/>
          </a:fgClr>
          <a:bgClr>
            <a:srgbClr val="5FC7E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98A6BC-AABD-51BC-41AB-30444832B471}"/>
              </a:ext>
            </a:extLst>
          </p:cNvPr>
          <p:cNvSpPr/>
          <p:nvPr/>
        </p:nvSpPr>
        <p:spPr>
          <a:xfrm>
            <a:off x="1686622" y="2678029"/>
            <a:ext cx="8818756" cy="1726911"/>
          </a:xfrm>
          <a:prstGeom prst="roundRect">
            <a:avLst>
              <a:gd name="adj" fmla="val 267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9D071A-9C52-3BE5-128B-3F91D072B84E}"/>
              </a:ext>
            </a:extLst>
          </p:cNvPr>
          <p:cNvSpPr txBox="1"/>
          <p:nvPr/>
        </p:nvSpPr>
        <p:spPr>
          <a:xfrm>
            <a:off x="4425512" y="3159899"/>
            <a:ext cx="33409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60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FD8C52D-CFD2-1A4C-B726-84BFFF36D782}"/>
              </a:ext>
            </a:extLst>
          </p:cNvPr>
          <p:cNvSpPr/>
          <p:nvPr/>
        </p:nvSpPr>
        <p:spPr>
          <a:xfrm>
            <a:off x="4552950" y="2109533"/>
            <a:ext cx="2958744" cy="884424"/>
          </a:xfrm>
          <a:prstGeom prst="roundRect">
            <a:avLst>
              <a:gd name="adj" fmla="val 26745"/>
            </a:avLst>
          </a:prstGeom>
          <a:solidFill>
            <a:schemeClr val="accent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BD1C3-C225-6140-DE3F-A468563A009B}"/>
              </a:ext>
            </a:extLst>
          </p:cNvPr>
          <p:cNvSpPr txBox="1"/>
          <p:nvPr/>
        </p:nvSpPr>
        <p:spPr>
          <a:xfrm>
            <a:off x="5119665" y="2220867"/>
            <a:ext cx="193899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</a:t>
            </a:r>
            <a:r>
              <a:rPr lang="en-US" altLang="ko-KR" sz="35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3500" b="1" spc="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10666AD-1AC9-A929-B99C-A503884FDEBD}"/>
              </a:ext>
            </a:extLst>
          </p:cNvPr>
          <p:cNvGrpSpPr/>
          <p:nvPr/>
        </p:nvGrpSpPr>
        <p:grpSpPr>
          <a:xfrm rot="20943603">
            <a:off x="870863" y="940076"/>
            <a:ext cx="2373266" cy="2211773"/>
            <a:chOff x="541687" y="692945"/>
            <a:chExt cx="2282339" cy="2127033"/>
          </a:xfrm>
        </p:grpSpPr>
        <p:grpSp>
          <p:nvGrpSpPr>
            <p:cNvPr id="14" name="그래픽 9" descr="토성">
              <a:extLst>
                <a:ext uri="{FF2B5EF4-FFF2-40B4-BE49-F238E27FC236}">
                  <a16:creationId xmlns:a16="http://schemas.microsoft.com/office/drawing/2014/main" id="{6680BF50-8DF8-3801-DECD-86B5E59668C5}"/>
                </a:ext>
              </a:extLst>
            </p:cNvPr>
            <p:cNvGrpSpPr/>
            <p:nvPr/>
          </p:nvGrpSpPr>
          <p:grpSpPr>
            <a:xfrm rot="17547474">
              <a:off x="858594" y="854546"/>
              <a:ext cx="2043455" cy="1887409"/>
              <a:chOff x="668608" y="986559"/>
              <a:chExt cx="2043455" cy="1887409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0241C4D8-A220-3AE7-2C75-D7BE1E1A0AD4}"/>
                  </a:ext>
                </a:extLst>
              </p:cNvPr>
              <p:cNvSpPr/>
              <p:nvPr/>
            </p:nvSpPr>
            <p:spPr>
              <a:xfrm>
                <a:off x="1077299" y="2442985"/>
                <a:ext cx="267506" cy="267506"/>
              </a:xfrm>
              <a:custGeom>
                <a:avLst/>
                <a:gdLst>
                  <a:gd name="connsiteX0" fmla="*/ 267507 w 267506"/>
                  <a:gd name="connsiteY0" fmla="*/ 133753 h 267506"/>
                  <a:gd name="connsiteX1" fmla="*/ 133753 w 267506"/>
                  <a:gd name="connsiteY1" fmla="*/ 267507 h 267506"/>
                  <a:gd name="connsiteX2" fmla="*/ 0 w 267506"/>
                  <a:gd name="connsiteY2" fmla="*/ 133753 h 267506"/>
                  <a:gd name="connsiteX3" fmla="*/ 133753 w 267506"/>
                  <a:gd name="connsiteY3" fmla="*/ 0 h 267506"/>
                  <a:gd name="connsiteX4" fmla="*/ 267507 w 267506"/>
                  <a:gd name="connsiteY4" fmla="*/ 133753 h 267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506" h="267506">
                    <a:moveTo>
                      <a:pt x="267507" y="133753"/>
                    </a:moveTo>
                    <a:cubicBezTo>
                      <a:pt x="267507" y="207623"/>
                      <a:pt x="207623" y="267507"/>
                      <a:pt x="133753" y="267507"/>
                    </a:cubicBezTo>
                    <a:cubicBezTo>
                      <a:pt x="59883" y="267507"/>
                      <a:pt x="0" y="207623"/>
                      <a:pt x="0" y="133753"/>
                    </a:cubicBezTo>
                    <a:cubicBezTo>
                      <a:pt x="0" y="59883"/>
                      <a:pt x="59883" y="0"/>
                      <a:pt x="133753" y="0"/>
                    </a:cubicBezTo>
                    <a:cubicBezTo>
                      <a:pt x="207623" y="0"/>
                      <a:pt x="267507" y="59883"/>
                      <a:pt x="267507" y="133753"/>
                    </a:cubicBezTo>
                    <a:close/>
                  </a:path>
                </a:pathLst>
              </a:custGeom>
              <a:solidFill>
                <a:srgbClr val="FCBB60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954C7F77-E426-5FAF-8B79-1DE2060684F9}"/>
                  </a:ext>
                </a:extLst>
              </p:cNvPr>
              <p:cNvSpPr/>
              <p:nvPr/>
            </p:nvSpPr>
            <p:spPr>
              <a:xfrm>
                <a:off x="668608" y="1239204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EB9EE999-0588-4315-D4B4-911E7FD970DB}"/>
                  </a:ext>
                </a:extLst>
              </p:cNvPr>
              <p:cNvSpPr/>
              <p:nvPr/>
            </p:nvSpPr>
            <p:spPr>
              <a:xfrm>
                <a:off x="1456267" y="2450416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BD944E0B-4CB6-D590-5418-BA81DEAEDA7D}"/>
                  </a:ext>
                </a:extLst>
              </p:cNvPr>
              <p:cNvSpPr/>
              <p:nvPr/>
            </p:nvSpPr>
            <p:spPr>
              <a:xfrm>
                <a:off x="2518864" y="98655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8C60F589-74FC-BEA2-5372-004ED852572E}"/>
                  </a:ext>
                </a:extLst>
              </p:cNvPr>
              <p:cNvSpPr/>
              <p:nvPr/>
            </p:nvSpPr>
            <p:spPr>
              <a:xfrm>
                <a:off x="1582590" y="268076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20" name="그래픽 9" descr="토성">
              <a:extLst>
                <a:ext uri="{FF2B5EF4-FFF2-40B4-BE49-F238E27FC236}">
                  <a16:creationId xmlns:a16="http://schemas.microsoft.com/office/drawing/2014/main" id="{566D37BA-BF36-0477-11A1-D95C5DE8386D}"/>
                </a:ext>
              </a:extLst>
            </p:cNvPr>
            <p:cNvGrpSpPr/>
            <p:nvPr/>
          </p:nvGrpSpPr>
          <p:grpSpPr>
            <a:xfrm rot="17547474">
              <a:off x="541681" y="692951"/>
              <a:ext cx="1975680" cy="1975667"/>
              <a:chOff x="677046" y="573362"/>
              <a:chExt cx="1975680" cy="1975667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2780755-0EC1-5E8E-C067-082CF6495108}"/>
                  </a:ext>
                </a:extLst>
              </p:cNvPr>
              <p:cNvSpPr/>
              <p:nvPr/>
            </p:nvSpPr>
            <p:spPr>
              <a:xfrm>
                <a:off x="974629" y="840975"/>
                <a:ext cx="1232307" cy="1358692"/>
              </a:xfrm>
              <a:custGeom>
                <a:avLst/>
                <a:gdLst>
                  <a:gd name="connsiteX0" fmla="*/ 503931 w 1232307"/>
                  <a:gd name="connsiteY0" fmla="*/ 108429 h 1358692"/>
                  <a:gd name="connsiteX1" fmla="*/ 341970 w 1232307"/>
                  <a:gd name="connsiteY1" fmla="*/ 0 h 1358692"/>
                  <a:gd name="connsiteX2" fmla="*/ 191230 w 1232307"/>
                  <a:gd name="connsiteY2" fmla="*/ 117644 h 1358692"/>
                  <a:gd name="connsiteX3" fmla="*/ 0 w 1232307"/>
                  <a:gd name="connsiteY3" fmla="*/ 431674 h 1358692"/>
                  <a:gd name="connsiteX4" fmla="*/ 42727 w 1232307"/>
                  <a:gd name="connsiteY4" fmla="*/ 544860 h 1358692"/>
                  <a:gd name="connsiteX5" fmla="*/ 968100 w 1232307"/>
                  <a:gd name="connsiteY5" fmla="*/ 1333507 h 1358692"/>
                  <a:gd name="connsiteX6" fmla="*/ 1103540 w 1232307"/>
                  <a:gd name="connsiteY6" fmla="*/ 1358638 h 1358692"/>
                  <a:gd name="connsiteX7" fmla="*/ 1232308 w 1232307"/>
                  <a:gd name="connsiteY7" fmla="*/ 1273660 h 1358692"/>
                  <a:gd name="connsiteX8" fmla="*/ 1187552 w 1232307"/>
                  <a:gd name="connsiteY8" fmla="*/ 1089280 h 1358692"/>
                  <a:gd name="connsiteX9" fmla="*/ 503931 w 1232307"/>
                  <a:gd name="connsiteY9" fmla="*/ 108429 h 1358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32307" h="1358692">
                    <a:moveTo>
                      <a:pt x="503931" y="108429"/>
                    </a:moveTo>
                    <a:cubicBezTo>
                      <a:pt x="430746" y="38729"/>
                      <a:pt x="341970" y="0"/>
                      <a:pt x="341970" y="0"/>
                    </a:cubicBezTo>
                    <a:cubicBezTo>
                      <a:pt x="288231" y="32160"/>
                      <a:pt x="237531" y="71343"/>
                      <a:pt x="191230" y="117644"/>
                    </a:cubicBezTo>
                    <a:cubicBezTo>
                      <a:pt x="100137" y="208745"/>
                      <a:pt x="36537" y="316840"/>
                      <a:pt x="0" y="431674"/>
                    </a:cubicBezTo>
                    <a:cubicBezTo>
                      <a:pt x="0" y="431674"/>
                      <a:pt x="7869" y="507780"/>
                      <a:pt x="42727" y="544860"/>
                    </a:cubicBezTo>
                    <a:cubicBezTo>
                      <a:pt x="282985" y="800477"/>
                      <a:pt x="714466" y="1203224"/>
                      <a:pt x="968100" y="1333507"/>
                    </a:cubicBezTo>
                    <a:cubicBezTo>
                      <a:pt x="1021750" y="1361068"/>
                      <a:pt x="1103540" y="1358638"/>
                      <a:pt x="1103540" y="1358638"/>
                    </a:cubicBezTo>
                    <a:cubicBezTo>
                      <a:pt x="1148541" y="1335045"/>
                      <a:pt x="1191669" y="1306652"/>
                      <a:pt x="1232308" y="1273660"/>
                    </a:cubicBezTo>
                    <a:cubicBezTo>
                      <a:pt x="1232308" y="1273660"/>
                      <a:pt x="1224706" y="1163588"/>
                      <a:pt x="1187552" y="1089280"/>
                    </a:cubicBezTo>
                    <a:cubicBezTo>
                      <a:pt x="1031514" y="777197"/>
                      <a:pt x="659977" y="257044"/>
                      <a:pt x="503931" y="10842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1467D1E6-2132-C4A3-D440-105F100BFDE6}"/>
                  </a:ext>
                </a:extLst>
              </p:cNvPr>
              <p:cNvSpPr/>
              <p:nvPr/>
            </p:nvSpPr>
            <p:spPr>
              <a:xfrm>
                <a:off x="937821" y="1402911"/>
                <a:ext cx="889440" cy="885362"/>
              </a:xfrm>
              <a:custGeom>
                <a:avLst/>
                <a:gdLst>
                  <a:gd name="connsiteX0" fmla="*/ 228046 w 889440"/>
                  <a:gd name="connsiteY0" fmla="*/ 657324 h 885362"/>
                  <a:gd name="connsiteX1" fmla="*/ 885080 w 889440"/>
                  <a:gd name="connsiteY1" fmla="*/ 878121 h 885362"/>
                  <a:gd name="connsiteX2" fmla="*/ 870166 w 889440"/>
                  <a:gd name="connsiteY2" fmla="*/ 745816 h 885362"/>
                  <a:gd name="connsiteX3" fmla="*/ 121147 w 889440"/>
                  <a:gd name="connsiteY3" fmla="*/ 34449 h 885362"/>
                  <a:gd name="connsiteX4" fmla="*/ 7241 w 889440"/>
                  <a:gd name="connsiteY4" fmla="*/ 290 h 885362"/>
                  <a:gd name="connsiteX5" fmla="*/ 228046 w 889440"/>
                  <a:gd name="connsiteY5" fmla="*/ 657324 h 88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89440" h="885362">
                    <a:moveTo>
                      <a:pt x="228046" y="657324"/>
                    </a:moveTo>
                    <a:cubicBezTo>
                      <a:pt x="407231" y="836509"/>
                      <a:pt x="651977" y="910028"/>
                      <a:pt x="885080" y="878121"/>
                    </a:cubicBezTo>
                    <a:cubicBezTo>
                      <a:pt x="885080" y="878121"/>
                      <a:pt x="901658" y="805834"/>
                      <a:pt x="870166" y="745816"/>
                    </a:cubicBezTo>
                    <a:cubicBezTo>
                      <a:pt x="765147" y="545684"/>
                      <a:pt x="343081" y="173151"/>
                      <a:pt x="121147" y="34449"/>
                    </a:cubicBezTo>
                    <a:cubicBezTo>
                      <a:pt x="57272" y="-5477"/>
                      <a:pt x="7241" y="290"/>
                      <a:pt x="7241" y="290"/>
                    </a:cubicBezTo>
                    <a:cubicBezTo>
                      <a:pt x="-24667" y="233392"/>
                      <a:pt x="48868" y="478146"/>
                      <a:pt x="228046" y="6573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EE6E5C12-CD57-C15C-B419-02C502F0AD71}"/>
                  </a:ext>
                </a:extLst>
              </p:cNvPr>
              <p:cNvSpPr/>
              <p:nvPr/>
            </p:nvSpPr>
            <p:spPr>
              <a:xfrm>
                <a:off x="1446375" y="730598"/>
                <a:ext cx="1049113" cy="1186052"/>
              </a:xfrm>
              <a:custGeom>
                <a:avLst/>
                <a:gdLst>
                  <a:gd name="connsiteX0" fmla="*/ 821085 w 1049113"/>
                  <a:gd name="connsiteY0" fmla="*/ 228006 h 1186052"/>
                  <a:gd name="connsiteX1" fmla="*/ 3673 w 1049113"/>
                  <a:gd name="connsiteY1" fmla="*/ 46911 h 1186052"/>
                  <a:gd name="connsiteX2" fmla="*/ 24754 w 1049113"/>
                  <a:gd name="connsiteY2" fmla="*/ 195526 h 1186052"/>
                  <a:gd name="connsiteX3" fmla="*/ 785663 w 1049113"/>
                  <a:gd name="connsiteY3" fmla="*/ 1128828 h 1186052"/>
                  <a:gd name="connsiteX4" fmla="*/ 934255 w 1049113"/>
                  <a:gd name="connsiteY4" fmla="*/ 1186052 h 1186052"/>
                  <a:gd name="connsiteX5" fmla="*/ 821085 w 1049113"/>
                  <a:gd name="connsiteY5" fmla="*/ 228006 h 1186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49113" h="1186052">
                    <a:moveTo>
                      <a:pt x="821085" y="228006"/>
                    </a:moveTo>
                    <a:cubicBezTo>
                      <a:pt x="600043" y="6964"/>
                      <a:pt x="279265" y="-53270"/>
                      <a:pt x="3673" y="46911"/>
                    </a:cubicBezTo>
                    <a:cubicBezTo>
                      <a:pt x="3673" y="46911"/>
                      <a:pt x="-13016" y="105555"/>
                      <a:pt x="24754" y="195526"/>
                    </a:cubicBezTo>
                    <a:cubicBezTo>
                      <a:pt x="159496" y="516535"/>
                      <a:pt x="551839" y="966340"/>
                      <a:pt x="785663" y="1128828"/>
                    </a:cubicBezTo>
                    <a:cubicBezTo>
                      <a:pt x="858328" y="1179320"/>
                      <a:pt x="934255" y="1186052"/>
                      <a:pt x="934255" y="1186052"/>
                    </a:cubicBezTo>
                    <a:cubicBezTo>
                      <a:pt x="1118664" y="885947"/>
                      <a:pt x="1081072" y="487986"/>
                      <a:pt x="821085" y="22800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0BD42A8-AA46-B79D-2447-93CE37FE5C5C}"/>
                  </a:ext>
                </a:extLst>
              </p:cNvPr>
              <p:cNvSpPr/>
              <p:nvPr/>
            </p:nvSpPr>
            <p:spPr>
              <a:xfrm>
                <a:off x="945062" y="1272650"/>
                <a:ext cx="1133106" cy="1008381"/>
              </a:xfrm>
              <a:custGeom>
                <a:avLst/>
                <a:gdLst>
                  <a:gd name="connsiteX0" fmla="*/ 29574 w 1133106"/>
                  <a:gd name="connsiteY0" fmla="*/ 0 h 1008381"/>
                  <a:gd name="connsiteX1" fmla="*/ 0 w 1133106"/>
                  <a:gd name="connsiteY1" fmla="*/ 130551 h 1008381"/>
                  <a:gd name="connsiteX2" fmla="*/ 877839 w 1133106"/>
                  <a:gd name="connsiteY2" fmla="*/ 1008382 h 1008381"/>
                  <a:gd name="connsiteX3" fmla="*/ 1133107 w 1133106"/>
                  <a:gd name="connsiteY3" fmla="*/ 926971 h 1008381"/>
                  <a:gd name="connsiteX4" fmla="*/ 29574 w 1133106"/>
                  <a:gd name="connsiteY4" fmla="*/ 0 h 1008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106" h="1008381">
                    <a:moveTo>
                      <a:pt x="29574" y="0"/>
                    </a:moveTo>
                    <a:cubicBezTo>
                      <a:pt x="15969" y="42764"/>
                      <a:pt x="6034" y="86427"/>
                      <a:pt x="0" y="130551"/>
                    </a:cubicBezTo>
                    <a:lnTo>
                      <a:pt x="877839" y="1008382"/>
                    </a:lnTo>
                    <a:cubicBezTo>
                      <a:pt x="965990" y="996307"/>
                      <a:pt x="1052469" y="969229"/>
                      <a:pt x="1133107" y="926971"/>
                    </a:cubicBezTo>
                    <a:lnTo>
                      <a:pt x="29574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B792351E-1A71-CC40-5959-1FD05460A7DF}"/>
                  </a:ext>
                </a:extLst>
              </p:cNvPr>
              <p:cNvSpPr/>
              <p:nvPr/>
            </p:nvSpPr>
            <p:spPr>
              <a:xfrm>
                <a:off x="1316599" y="777509"/>
                <a:ext cx="1064030" cy="1337140"/>
              </a:xfrm>
              <a:custGeom>
                <a:avLst/>
                <a:gdLst>
                  <a:gd name="connsiteX0" fmla="*/ 133449 w 1064030"/>
                  <a:gd name="connsiteY0" fmla="*/ 0 h 1337140"/>
                  <a:gd name="connsiteX1" fmla="*/ 8694 w 1064030"/>
                  <a:gd name="connsiteY1" fmla="*/ 58398 h 1337140"/>
                  <a:gd name="connsiteX2" fmla="*/ 0 w 1064030"/>
                  <a:gd name="connsiteY2" fmla="*/ 63473 h 1337140"/>
                  <a:gd name="connsiteX3" fmla="*/ 151342 w 1064030"/>
                  <a:gd name="connsiteY3" fmla="*/ 366150 h 1337140"/>
                  <a:gd name="connsiteX4" fmla="*/ 669064 w 1064030"/>
                  <a:gd name="connsiteY4" fmla="*/ 1104216 h 1337140"/>
                  <a:gd name="connsiteX5" fmla="*/ 890345 w 1064030"/>
                  <a:gd name="connsiteY5" fmla="*/ 1337140 h 1337140"/>
                  <a:gd name="connsiteX6" fmla="*/ 895368 w 1064030"/>
                  <a:gd name="connsiteY6" fmla="*/ 1332994 h 1337140"/>
                  <a:gd name="connsiteX7" fmla="*/ 950868 w 1064030"/>
                  <a:gd name="connsiteY7" fmla="*/ 1282710 h 1337140"/>
                  <a:gd name="connsiteX8" fmla="*/ 1064031 w 1064030"/>
                  <a:gd name="connsiteY8" fmla="*/ 1139141 h 1337140"/>
                  <a:gd name="connsiteX9" fmla="*/ 133449 w 1064030"/>
                  <a:gd name="connsiteY9" fmla="*/ 0 h 133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4030" h="1337140">
                    <a:moveTo>
                      <a:pt x="133449" y="0"/>
                    </a:moveTo>
                    <a:cubicBezTo>
                      <a:pt x="90581" y="15575"/>
                      <a:pt x="48835" y="35081"/>
                      <a:pt x="8694" y="58398"/>
                    </a:cubicBezTo>
                    <a:cubicBezTo>
                      <a:pt x="5796" y="60085"/>
                      <a:pt x="2883" y="61750"/>
                      <a:pt x="0" y="63473"/>
                    </a:cubicBezTo>
                    <a:lnTo>
                      <a:pt x="151342" y="366150"/>
                    </a:lnTo>
                    <a:cubicBezTo>
                      <a:pt x="286478" y="636421"/>
                      <a:pt x="460952" y="885143"/>
                      <a:pt x="669064" y="1104216"/>
                    </a:cubicBezTo>
                    <a:lnTo>
                      <a:pt x="890345" y="1337140"/>
                    </a:lnTo>
                    <a:cubicBezTo>
                      <a:pt x="892031" y="1335773"/>
                      <a:pt x="893696" y="1334376"/>
                      <a:pt x="895368" y="1332994"/>
                    </a:cubicBezTo>
                    <a:cubicBezTo>
                      <a:pt x="914442" y="1317241"/>
                      <a:pt x="933019" y="1300566"/>
                      <a:pt x="950868" y="1282710"/>
                    </a:cubicBezTo>
                    <a:cubicBezTo>
                      <a:pt x="995081" y="1238490"/>
                      <a:pt x="1032673" y="1190190"/>
                      <a:pt x="1064031" y="1139141"/>
                    </a:cubicBezTo>
                    <a:lnTo>
                      <a:pt x="133449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48ED9AF2-C20F-E7E7-E854-CEB30759D04B}"/>
                  </a:ext>
                </a:extLst>
              </p:cNvPr>
              <p:cNvSpPr/>
              <p:nvPr/>
            </p:nvSpPr>
            <p:spPr>
              <a:xfrm>
                <a:off x="677046" y="573362"/>
                <a:ext cx="1975680" cy="1975667"/>
              </a:xfrm>
              <a:custGeom>
                <a:avLst/>
                <a:gdLst>
                  <a:gd name="connsiteX0" fmla="*/ 1709031 w 1975680"/>
                  <a:gd name="connsiteY0" fmla="*/ 1333161 h 1975667"/>
                  <a:gd name="connsiteX1" fmla="*/ 1657580 w 1975680"/>
                  <a:gd name="connsiteY1" fmla="*/ 1409386 h 1975667"/>
                  <a:gd name="connsiteX2" fmla="*/ 1712389 w 1975680"/>
                  <a:gd name="connsiteY2" fmla="*/ 1674255 h 1975667"/>
                  <a:gd name="connsiteX3" fmla="*/ 1431514 w 1975680"/>
                  <a:gd name="connsiteY3" fmla="*/ 1610321 h 1975667"/>
                  <a:gd name="connsiteX4" fmla="*/ 841201 w 1975680"/>
                  <a:gd name="connsiteY4" fmla="*/ 1134470 h 1975667"/>
                  <a:gd name="connsiteX5" fmla="*/ 365344 w 1975680"/>
                  <a:gd name="connsiteY5" fmla="*/ 544157 h 1975667"/>
                  <a:gd name="connsiteX6" fmla="*/ 301417 w 1975680"/>
                  <a:gd name="connsiteY6" fmla="*/ 263290 h 1975667"/>
                  <a:gd name="connsiteX7" fmla="*/ 566286 w 1975680"/>
                  <a:gd name="connsiteY7" fmla="*/ 318099 h 1975667"/>
                  <a:gd name="connsiteX8" fmla="*/ 642503 w 1975680"/>
                  <a:gd name="connsiteY8" fmla="*/ 266641 h 1975667"/>
                  <a:gd name="connsiteX9" fmla="*/ 26383 w 1975680"/>
                  <a:gd name="connsiteY9" fmla="*/ 26383 h 1975667"/>
                  <a:gd name="connsiteX10" fmla="*/ 299923 w 1975680"/>
                  <a:gd name="connsiteY10" fmla="*/ 687400 h 1975667"/>
                  <a:gd name="connsiteX11" fmla="*/ 762004 w 1975680"/>
                  <a:gd name="connsiteY11" fmla="*/ 1213660 h 1975667"/>
                  <a:gd name="connsiteX12" fmla="*/ 1288272 w 1975680"/>
                  <a:gd name="connsiteY12" fmla="*/ 1675741 h 1975667"/>
                  <a:gd name="connsiteX13" fmla="*/ 1949296 w 1975680"/>
                  <a:gd name="connsiteY13" fmla="*/ 1949281 h 1975667"/>
                  <a:gd name="connsiteX14" fmla="*/ 1709031 w 1975680"/>
                  <a:gd name="connsiteY14" fmla="*/ 1333161 h 1975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975680" h="1975667">
                    <a:moveTo>
                      <a:pt x="1709031" y="1333161"/>
                    </a:moveTo>
                    <a:cubicBezTo>
                      <a:pt x="1693597" y="1359354"/>
                      <a:pt x="1676328" y="1384760"/>
                      <a:pt x="1657580" y="1409386"/>
                    </a:cubicBezTo>
                    <a:cubicBezTo>
                      <a:pt x="1728848" y="1537849"/>
                      <a:pt x="1752263" y="1634389"/>
                      <a:pt x="1712389" y="1674255"/>
                    </a:cubicBezTo>
                    <a:cubicBezTo>
                      <a:pt x="1670889" y="1715755"/>
                      <a:pt x="1567891" y="1688566"/>
                      <a:pt x="1431514" y="1610321"/>
                    </a:cubicBezTo>
                    <a:cubicBezTo>
                      <a:pt x="1267124" y="1516009"/>
                      <a:pt x="1054159" y="1347436"/>
                      <a:pt x="841201" y="1134470"/>
                    </a:cubicBezTo>
                    <a:cubicBezTo>
                      <a:pt x="628236" y="921513"/>
                      <a:pt x="459662" y="708547"/>
                      <a:pt x="365344" y="544157"/>
                    </a:cubicBezTo>
                    <a:cubicBezTo>
                      <a:pt x="287105" y="407781"/>
                      <a:pt x="259916" y="304798"/>
                      <a:pt x="301417" y="263290"/>
                    </a:cubicBezTo>
                    <a:cubicBezTo>
                      <a:pt x="341283" y="223424"/>
                      <a:pt x="437823" y="246831"/>
                      <a:pt x="566286" y="318099"/>
                    </a:cubicBezTo>
                    <a:cubicBezTo>
                      <a:pt x="590904" y="299336"/>
                      <a:pt x="616302" y="282067"/>
                      <a:pt x="642503" y="266641"/>
                    </a:cubicBezTo>
                    <a:cubicBezTo>
                      <a:pt x="343846" y="48987"/>
                      <a:pt x="104762" y="-51997"/>
                      <a:pt x="26383" y="26383"/>
                    </a:cubicBezTo>
                    <a:cubicBezTo>
                      <a:pt x="-55891" y="108663"/>
                      <a:pt x="59464" y="368004"/>
                      <a:pt x="299923" y="687400"/>
                    </a:cubicBezTo>
                    <a:cubicBezTo>
                      <a:pt x="423972" y="852199"/>
                      <a:pt x="581296" y="1032952"/>
                      <a:pt x="762004" y="1213660"/>
                    </a:cubicBezTo>
                    <a:cubicBezTo>
                      <a:pt x="942727" y="1394383"/>
                      <a:pt x="1123480" y="1551699"/>
                      <a:pt x="1288272" y="1675741"/>
                    </a:cubicBezTo>
                    <a:cubicBezTo>
                      <a:pt x="1607683" y="1916207"/>
                      <a:pt x="1867023" y="2031562"/>
                      <a:pt x="1949296" y="1949281"/>
                    </a:cubicBezTo>
                    <a:cubicBezTo>
                      <a:pt x="2027683" y="1870902"/>
                      <a:pt x="1926677" y="1631810"/>
                      <a:pt x="1709031" y="133316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68DBA7D-14F3-A194-2DB8-400FA7D8B9FA}"/>
              </a:ext>
            </a:extLst>
          </p:cNvPr>
          <p:cNvGrpSpPr/>
          <p:nvPr/>
        </p:nvGrpSpPr>
        <p:grpSpPr>
          <a:xfrm>
            <a:off x="9732733" y="4521372"/>
            <a:ext cx="1924429" cy="1396552"/>
            <a:chOff x="9935933" y="4826448"/>
            <a:chExt cx="1505035" cy="1092199"/>
          </a:xfrm>
        </p:grpSpPr>
        <p:grpSp>
          <p:nvGrpSpPr>
            <p:cNvPr id="28" name="그래픽 11" descr="화성">
              <a:extLst>
                <a:ext uri="{FF2B5EF4-FFF2-40B4-BE49-F238E27FC236}">
                  <a16:creationId xmlns:a16="http://schemas.microsoft.com/office/drawing/2014/main" id="{97B5E241-5EAF-E601-4298-00B1473D53B3}"/>
                </a:ext>
              </a:extLst>
            </p:cNvPr>
            <p:cNvGrpSpPr/>
            <p:nvPr/>
          </p:nvGrpSpPr>
          <p:grpSpPr>
            <a:xfrm>
              <a:off x="10348773" y="4826448"/>
              <a:ext cx="1092195" cy="1092199"/>
              <a:chOff x="10348773" y="4826448"/>
              <a:chExt cx="1092195" cy="1092199"/>
            </a:xfrm>
          </p:grpSpPr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6BAB40EF-D62B-5042-A3D4-8E26ADADE695}"/>
                  </a:ext>
                </a:extLst>
              </p:cNvPr>
              <p:cNvSpPr/>
              <p:nvPr/>
            </p:nvSpPr>
            <p:spPr>
              <a:xfrm>
                <a:off x="10692520" y="4826448"/>
                <a:ext cx="748448" cy="748411"/>
              </a:xfrm>
              <a:custGeom>
                <a:avLst/>
                <a:gdLst>
                  <a:gd name="connsiteX0" fmla="*/ 588525 w 748448"/>
                  <a:gd name="connsiteY0" fmla="*/ 159913 h 748411"/>
                  <a:gd name="connsiteX1" fmla="*/ 0 w 748448"/>
                  <a:gd name="connsiteY1" fmla="*/ 38720 h 748411"/>
                  <a:gd name="connsiteX2" fmla="*/ 709725 w 748448"/>
                  <a:gd name="connsiteY2" fmla="*/ 748411 h 748411"/>
                  <a:gd name="connsiteX3" fmla="*/ 588525 w 748448"/>
                  <a:gd name="connsiteY3" fmla="*/ 159913 h 748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8448" h="748411">
                    <a:moveTo>
                      <a:pt x="588525" y="159913"/>
                    </a:moveTo>
                    <a:cubicBezTo>
                      <a:pt x="429419" y="814"/>
                      <a:pt x="196576" y="-39536"/>
                      <a:pt x="0" y="38720"/>
                    </a:cubicBezTo>
                    <a:lnTo>
                      <a:pt x="709725" y="748411"/>
                    </a:lnTo>
                    <a:cubicBezTo>
                      <a:pt x="787988" y="551842"/>
                      <a:pt x="747632" y="319013"/>
                      <a:pt x="588525" y="159913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9096598-F1B9-EF3C-AF6E-33405E11C0DE}"/>
                  </a:ext>
                </a:extLst>
              </p:cNvPr>
              <p:cNvSpPr/>
              <p:nvPr/>
            </p:nvSpPr>
            <p:spPr>
              <a:xfrm>
                <a:off x="10361460" y="5175759"/>
                <a:ext cx="747671" cy="742084"/>
              </a:xfrm>
              <a:custGeom>
                <a:avLst/>
                <a:gdLst>
                  <a:gd name="connsiteX0" fmla="*/ 23844 w 747671"/>
                  <a:gd name="connsiteY0" fmla="*/ 119 h 742084"/>
                  <a:gd name="connsiteX1" fmla="*/ 0 w 747671"/>
                  <a:gd name="connsiteY1" fmla="*/ 79577 h 742084"/>
                  <a:gd name="connsiteX2" fmla="*/ 12431 w 747671"/>
                  <a:gd name="connsiteY2" fmla="*/ 139101 h 742084"/>
                  <a:gd name="connsiteX3" fmla="*/ 185783 w 747671"/>
                  <a:gd name="connsiteY3" fmla="*/ 467137 h 742084"/>
                  <a:gd name="connsiteX4" fmla="*/ 563166 w 747671"/>
                  <a:gd name="connsiteY4" fmla="*/ 742085 h 742084"/>
                  <a:gd name="connsiteX5" fmla="*/ 730068 w 747671"/>
                  <a:gd name="connsiteY5" fmla="*/ 706302 h 742084"/>
                  <a:gd name="connsiteX6" fmla="*/ 581651 w 747671"/>
                  <a:gd name="connsiteY6" fmla="*/ 225768 h 742084"/>
                  <a:gd name="connsiteX7" fmla="*/ 71252 w 747671"/>
                  <a:gd name="connsiteY7" fmla="*/ 3587 h 742084"/>
                  <a:gd name="connsiteX8" fmla="*/ 23844 w 747671"/>
                  <a:gd name="connsiteY8" fmla="*/ 119 h 74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47671" h="742084">
                    <a:moveTo>
                      <a:pt x="23844" y="119"/>
                    </a:moveTo>
                    <a:cubicBezTo>
                      <a:pt x="13830" y="26086"/>
                      <a:pt x="5891" y="52633"/>
                      <a:pt x="0" y="79577"/>
                    </a:cubicBezTo>
                    <a:lnTo>
                      <a:pt x="12431" y="139101"/>
                    </a:lnTo>
                    <a:lnTo>
                      <a:pt x="185783" y="467137"/>
                    </a:lnTo>
                    <a:lnTo>
                      <a:pt x="563166" y="742085"/>
                    </a:lnTo>
                    <a:cubicBezTo>
                      <a:pt x="619947" y="738992"/>
                      <a:pt x="676304" y="727026"/>
                      <a:pt x="730068" y="706302"/>
                    </a:cubicBezTo>
                    <a:cubicBezTo>
                      <a:pt x="730068" y="706302"/>
                      <a:pt x="823041" y="428514"/>
                      <a:pt x="581651" y="225768"/>
                    </a:cubicBezTo>
                    <a:cubicBezTo>
                      <a:pt x="397063" y="70723"/>
                      <a:pt x="168547" y="18475"/>
                      <a:pt x="71252" y="3587"/>
                    </a:cubicBezTo>
                    <a:cubicBezTo>
                      <a:pt x="41312" y="-994"/>
                      <a:pt x="23844" y="119"/>
                      <a:pt x="23844" y="119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0D337D8F-C147-9CAB-C787-E00A2B27A601}"/>
                  </a:ext>
                </a:extLst>
              </p:cNvPr>
              <p:cNvSpPr/>
              <p:nvPr/>
            </p:nvSpPr>
            <p:spPr>
              <a:xfrm>
                <a:off x="10348773" y="5255329"/>
                <a:ext cx="576396" cy="663318"/>
              </a:xfrm>
              <a:custGeom>
                <a:avLst/>
                <a:gdLst>
                  <a:gd name="connsiteX0" fmla="*/ 159841 w 576396"/>
                  <a:gd name="connsiteY0" fmla="*/ 503422 h 663318"/>
                  <a:gd name="connsiteX1" fmla="*/ 575847 w 576396"/>
                  <a:gd name="connsiteY1" fmla="*/ 662508 h 663318"/>
                  <a:gd name="connsiteX2" fmla="*/ 333645 w 576396"/>
                  <a:gd name="connsiteY2" fmla="*/ 368249 h 663318"/>
                  <a:gd name="connsiteX3" fmla="*/ 12688 w 576396"/>
                  <a:gd name="connsiteY3" fmla="*/ 0 h 663318"/>
                  <a:gd name="connsiteX4" fmla="*/ 159841 w 576396"/>
                  <a:gd name="connsiteY4" fmla="*/ 503422 h 663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6396" h="663318">
                    <a:moveTo>
                      <a:pt x="159841" y="503422"/>
                    </a:moveTo>
                    <a:cubicBezTo>
                      <a:pt x="274072" y="617646"/>
                      <a:pt x="426311" y="670632"/>
                      <a:pt x="575847" y="662508"/>
                    </a:cubicBezTo>
                    <a:cubicBezTo>
                      <a:pt x="575847" y="662508"/>
                      <a:pt x="599664" y="535738"/>
                      <a:pt x="333645" y="368249"/>
                    </a:cubicBezTo>
                    <a:cubicBezTo>
                      <a:pt x="72950" y="204119"/>
                      <a:pt x="12688" y="0"/>
                      <a:pt x="12688" y="0"/>
                    </a:cubicBezTo>
                    <a:cubicBezTo>
                      <a:pt x="-25771" y="175755"/>
                      <a:pt x="23180" y="366768"/>
                      <a:pt x="159841" y="503422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10BB10A9-D27D-D0AD-9DDF-C19DAFA92F74}"/>
                  </a:ext>
                </a:extLst>
              </p:cNvPr>
              <p:cNvSpPr/>
              <p:nvPr/>
            </p:nvSpPr>
            <p:spPr>
              <a:xfrm>
                <a:off x="10491268" y="4865168"/>
                <a:ext cx="910983" cy="815081"/>
              </a:xfrm>
              <a:custGeom>
                <a:avLst/>
                <a:gdLst>
                  <a:gd name="connsiteX0" fmla="*/ 910984 w 910983"/>
                  <a:gd name="connsiteY0" fmla="*/ 709691 h 815081"/>
                  <a:gd name="connsiteX1" fmla="*/ 577364 w 910983"/>
                  <a:gd name="connsiteY1" fmla="*/ 217744 h 815081"/>
                  <a:gd name="connsiteX2" fmla="*/ 201258 w 910983"/>
                  <a:gd name="connsiteY2" fmla="*/ 0 h 815081"/>
                  <a:gd name="connsiteX3" fmla="*/ 17352 w 910983"/>
                  <a:gd name="connsiteY3" fmla="*/ 121193 h 815081"/>
                  <a:gd name="connsiteX4" fmla="*/ 0 w 910983"/>
                  <a:gd name="connsiteY4" fmla="*/ 139447 h 815081"/>
                  <a:gd name="connsiteX5" fmla="*/ 316670 w 910983"/>
                  <a:gd name="connsiteY5" fmla="*/ 536352 h 815081"/>
                  <a:gd name="connsiteX6" fmla="*/ 854770 w 910983"/>
                  <a:gd name="connsiteY6" fmla="*/ 815082 h 815081"/>
                  <a:gd name="connsiteX7" fmla="*/ 910984 w 910983"/>
                  <a:gd name="connsiteY7" fmla="*/ 709691 h 815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0983" h="815081">
                    <a:moveTo>
                      <a:pt x="910984" y="709691"/>
                    </a:moveTo>
                    <a:cubicBezTo>
                      <a:pt x="910984" y="709691"/>
                      <a:pt x="876682" y="478425"/>
                      <a:pt x="577364" y="217744"/>
                    </a:cubicBezTo>
                    <a:cubicBezTo>
                      <a:pt x="421541" y="82038"/>
                      <a:pt x="201258" y="0"/>
                      <a:pt x="201258" y="0"/>
                    </a:cubicBezTo>
                    <a:cubicBezTo>
                      <a:pt x="134300" y="26657"/>
                      <a:pt x="71539" y="67007"/>
                      <a:pt x="17352" y="121193"/>
                    </a:cubicBezTo>
                    <a:cubicBezTo>
                      <a:pt x="11386" y="127159"/>
                      <a:pt x="5632" y="133269"/>
                      <a:pt x="0" y="139447"/>
                    </a:cubicBezTo>
                    <a:lnTo>
                      <a:pt x="316670" y="536352"/>
                    </a:lnTo>
                    <a:lnTo>
                      <a:pt x="854770" y="815082"/>
                    </a:lnTo>
                    <a:cubicBezTo>
                      <a:pt x="877603" y="781667"/>
                      <a:pt x="896382" y="746328"/>
                      <a:pt x="910984" y="70969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id="{0A6C3ADD-D37D-0897-70E0-3319898334E6}"/>
                  </a:ext>
                </a:extLst>
              </p:cNvPr>
              <p:cNvSpPr/>
              <p:nvPr/>
            </p:nvSpPr>
            <p:spPr>
              <a:xfrm>
                <a:off x="10385298" y="5004621"/>
                <a:ext cx="960733" cy="877446"/>
              </a:xfrm>
              <a:custGeom>
                <a:avLst/>
                <a:gdLst>
                  <a:gd name="connsiteX0" fmla="*/ 895748 w 960733"/>
                  <a:gd name="connsiteY0" fmla="*/ 754130 h 877446"/>
                  <a:gd name="connsiteX1" fmla="*/ 960734 w 960733"/>
                  <a:gd name="connsiteY1" fmla="*/ 675628 h 877446"/>
                  <a:gd name="connsiteX2" fmla="*/ 596430 w 960733"/>
                  <a:gd name="connsiteY2" fmla="*/ 300355 h 877446"/>
                  <a:gd name="connsiteX3" fmla="*/ 105964 w 960733"/>
                  <a:gd name="connsiteY3" fmla="*/ 0 h 877446"/>
                  <a:gd name="connsiteX4" fmla="*/ 0 w 960733"/>
                  <a:gd name="connsiteY4" fmla="*/ 171264 h 877446"/>
                  <a:gd name="connsiteX5" fmla="*/ 306765 w 960733"/>
                  <a:gd name="connsiteY5" fmla="*/ 416217 h 877446"/>
                  <a:gd name="connsiteX6" fmla="*/ 706217 w 960733"/>
                  <a:gd name="connsiteY6" fmla="*/ 877446 h 877446"/>
                  <a:gd name="connsiteX7" fmla="*/ 895748 w 960733"/>
                  <a:gd name="connsiteY7" fmla="*/ 754130 h 87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0733" h="877446">
                    <a:moveTo>
                      <a:pt x="895748" y="754130"/>
                    </a:moveTo>
                    <a:cubicBezTo>
                      <a:pt x="920274" y="729604"/>
                      <a:pt x="941845" y="703261"/>
                      <a:pt x="960734" y="675628"/>
                    </a:cubicBezTo>
                    <a:cubicBezTo>
                      <a:pt x="960734" y="675628"/>
                      <a:pt x="843049" y="420791"/>
                      <a:pt x="596430" y="300355"/>
                    </a:cubicBezTo>
                    <a:cubicBezTo>
                      <a:pt x="181251" y="97602"/>
                      <a:pt x="105964" y="0"/>
                      <a:pt x="105964" y="0"/>
                    </a:cubicBezTo>
                    <a:cubicBezTo>
                      <a:pt x="59013" y="51395"/>
                      <a:pt x="23749" y="109609"/>
                      <a:pt x="0" y="171264"/>
                    </a:cubicBezTo>
                    <a:cubicBezTo>
                      <a:pt x="0" y="171264"/>
                      <a:pt x="277801" y="174848"/>
                      <a:pt x="306765" y="416217"/>
                    </a:cubicBezTo>
                    <a:cubicBezTo>
                      <a:pt x="334425" y="646685"/>
                      <a:pt x="706217" y="877446"/>
                      <a:pt x="706217" y="877446"/>
                    </a:cubicBezTo>
                    <a:cubicBezTo>
                      <a:pt x="775285" y="850831"/>
                      <a:pt x="840052" y="809826"/>
                      <a:pt x="895748" y="75413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4" name="그래픽 11" descr="화성">
              <a:extLst>
                <a:ext uri="{FF2B5EF4-FFF2-40B4-BE49-F238E27FC236}">
                  <a16:creationId xmlns:a16="http://schemas.microsoft.com/office/drawing/2014/main" id="{CC273549-DAD1-01B7-B8EC-F5A376CDC666}"/>
                </a:ext>
              </a:extLst>
            </p:cNvPr>
            <p:cNvGrpSpPr/>
            <p:nvPr/>
          </p:nvGrpSpPr>
          <p:grpSpPr>
            <a:xfrm>
              <a:off x="10866685" y="5549984"/>
              <a:ext cx="342152" cy="166212"/>
              <a:chOff x="10866685" y="5549984"/>
              <a:chExt cx="342152" cy="166212"/>
            </a:xfrm>
          </p:grpSpPr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63855E29-37FC-93D0-DC48-CA9A964FCD50}"/>
                  </a:ext>
                </a:extLst>
              </p:cNvPr>
              <p:cNvSpPr/>
              <p:nvPr/>
            </p:nvSpPr>
            <p:spPr>
              <a:xfrm>
                <a:off x="10866685" y="5549984"/>
                <a:ext cx="96373" cy="96373"/>
              </a:xfrm>
              <a:custGeom>
                <a:avLst/>
                <a:gdLst>
                  <a:gd name="connsiteX0" fmla="*/ 96373 w 96373"/>
                  <a:gd name="connsiteY0" fmla="*/ 48187 h 96373"/>
                  <a:gd name="connsiteX1" fmla="*/ 48187 w 96373"/>
                  <a:gd name="connsiteY1" fmla="*/ 96373 h 96373"/>
                  <a:gd name="connsiteX2" fmla="*/ 0 w 96373"/>
                  <a:gd name="connsiteY2" fmla="*/ 48187 h 96373"/>
                  <a:gd name="connsiteX3" fmla="*/ 48187 w 96373"/>
                  <a:gd name="connsiteY3" fmla="*/ 0 h 96373"/>
                  <a:gd name="connsiteX4" fmla="*/ 96373 w 96373"/>
                  <a:gd name="connsiteY4" fmla="*/ 48187 h 9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73" h="96373">
                    <a:moveTo>
                      <a:pt x="96373" y="48187"/>
                    </a:moveTo>
                    <a:cubicBezTo>
                      <a:pt x="96373" y="74799"/>
                      <a:pt x="74799" y="96373"/>
                      <a:pt x="48187" y="96373"/>
                    </a:cubicBezTo>
                    <a:cubicBezTo>
                      <a:pt x="21574" y="96373"/>
                      <a:pt x="0" y="74799"/>
                      <a:pt x="0" y="48187"/>
                    </a:cubicBezTo>
                    <a:cubicBezTo>
                      <a:pt x="0" y="21574"/>
                      <a:pt x="21574" y="0"/>
                      <a:pt x="48187" y="0"/>
                    </a:cubicBezTo>
                    <a:cubicBezTo>
                      <a:pt x="74799" y="0"/>
                      <a:pt x="96373" y="21574"/>
                      <a:pt x="96373" y="48187"/>
                    </a:cubicBezTo>
                    <a:close/>
                  </a:path>
                </a:pathLst>
              </a:custGeom>
              <a:solidFill>
                <a:srgbClr val="737373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1435276-328A-1FCA-FDC0-4522138DA43E}"/>
                  </a:ext>
                </a:extLst>
              </p:cNvPr>
              <p:cNvSpPr/>
              <p:nvPr/>
            </p:nvSpPr>
            <p:spPr>
              <a:xfrm>
                <a:off x="11064284" y="5571644"/>
                <a:ext cx="144552" cy="144552"/>
              </a:xfrm>
              <a:custGeom>
                <a:avLst/>
                <a:gdLst>
                  <a:gd name="connsiteX0" fmla="*/ 144553 w 144552"/>
                  <a:gd name="connsiteY0" fmla="*/ 72276 h 144552"/>
                  <a:gd name="connsiteX1" fmla="*/ 72276 w 144552"/>
                  <a:gd name="connsiteY1" fmla="*/ 144553 h 144552"/>
                  <a:gd name="connsiteX2" fmla="*/ 0 w 144552"/>
                  <a:gd name="connsiteY2" fmla="*/ 72276 h 144552"/>
                  <a:gd name="connsiteX3" fmla="*/ 72276 w 144552"/>
                  <a:gd name="connsiteY3" fmla="*/ 0 h 144552"/>
                  <a:gd name="connsiteX4" fmla="*/ 144553 w 144552"/>
                  <a:gd name="connsiteY4" fmla="*/ 72276 h 144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552" h="144552">
                    <a:moveTo>
                      <a:pt x="144553" y="72276"/>
                    </a:moveTo>
                    <a:cubicBezTo>
                      <a:pt x="144553" y="112194"/>
                      <a:pt x="112193" y="144553"/>
                      <a:pt x="72276" y="144553"/>
                    </a:cubicBezTo>
                    <a:cubicBezTo>
                      <a:pt x="32359" y="144553"/>
                      <a:pt x="0" y="112194"/>
                      <a:pt x="0" y="72276"/>
                    </a:cubicBezTo>
                    <a:cubicBezTo>
                      <a:pt x="0" y="32359"/>
                      <a:pt x="32359" y="0"/>
                      <a:pt x="72276" y="0"/>
                    </a:cubicBezTo>
                    <a:cubicBezTo>
                      <a:pt x="112193" y="0"/>
                      <a:pt x="144553" y="32359"/>
                      <a:pt x="144553" y="7227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" name="그래픽 11" descr="화성">
              <a:extLst>
                <a:ext uri="{FF2B5EF4-FFF2-40B4-BE49-F238E27FC236}">
                  <a16:creationId xmlns:a16="http://schemas.microsoft.com/office/drawing/2014/main" id="{6FD70C8C-D8B6-8B28-1B2E-7E458E4B1FFA}"/>
                </a:ext>
              </a:extLst>
            </p:cNvPr>
            <p:cNvGrpSpPr/>
            <p:nvPr/>
          </p:nvGrpSpPr>
          <p:grpSpPr>
            <a:xfrm>
              <a:off x="9935933" y="4856169"/>
              <a:ext cx="496834" cy="760594"/>
              <a:chOff x="9935933" y="4856169"/>
              <a:chExt cx="496834" cy="760594"/>
            </a:xfrm>
          </p:grpSpPr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DEE905B6-50D9-68B2-CFB2-893447A775F0}"/>
                  </a:ext>
                </a:extLst>
              </p:cNvPr>
              <p:cNvSpPr/>
              <p:nvPr/>
            </p:nvSpPr>
            <p:spPr>
              <a:xfrm rot="-4148733">
                <a:off x="10381952" y="4862614"/>
                <a:ext cx="44371" cy="44371"/>
              </a:xfrm>
              <a:custGeom>
                <a:avLst/>
                <a:gdLst>
                  <a:gd name="connsiteX0" fmla="*/ 44371 w 44371"/>
                  <a:gd name="connsiteY0" fmla="*/ 22186 h 44371"/>
                  <a:gd name="connsiteX1" fmla="*/ 22186 w 44371"/>
                  <a:gd name="connsiteY1" fmla="*/ 44371 h 44371"/>
                  <a:gd name="connsiteX2" fmla="*/ 0 w 44371"/>
                  <a:gd name="connsiteY2" fmla="*/ 22186 h 44371"/>
                  <a:gd name="connsiteX3" fmla="*/ 22186 w 44371"/>
                  <a:gd name="connsiteY3" fmla="*/ 0 h 44371"/>
                  <a:gd name="connsiteX4" fmla="*/ 44371 w 44371"/>
                  <a:gd name="connsiteY4" fmla="*/ 22186 h 4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1" h="44371">
                    <a:moveTo>
                      <a:pt x="44371" y="22186"/>
                    </a:moveTo>
                    <a:cubicBezTo>
                      <a:pt x="44371" y="34438"/>
                      <a:pt x="34438" y="44371"/>
                      <a:pt x="22186" y="44371"/>
                    </a:cubicBezTo>
                    <a:cubicBezTo>
                      <a:pt x="9933" y="44371"/>
                      <a:pt x="0" y="34438"/>
                      <a:pt x="0" y="22186"/>
                    </a:cubicBezTo>
                    <a:cubicBezTo>
                      <a:pt x="0" y="9933"/>
                      <a:pt x="9933" y="0"/>
                      <a:pt x="22186" y="0"/>
                    </a:cubicBezTo>
                    <a:cubicBezTo>
                      <a:pt x="34438" y="0"/>
                      <a:pt x="44371" y="9933"/>
                      <a:pt x="44371" y="2218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:a16="http://schemas.microsoft.com/office/drawing/2014/main" id="{2C694C5E-EC4B-BE0D-A4AE-906BF391441B}"/>
                  </a:ext>
                </a:extLst>
              </p:cNvPr>
              <p:cNvSpPr/>
              <p:nvPr/>
            </p:nvSpPr>
            <p:spPr>
              <a:xfrm rot="-4148733">
                <a:off x="10054127" y="510504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505050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71FC7418-E313-3EDE-B375-5830F2DA4B0A}"/>
                  </a:ext>
                </a:extLst>
              </p:cNvPr>
              <p:cNvSpPr/>
              <p:nvPr/>
            </p:nvSpPr>
            <p:spPr>
              <a:xfrm rot="-4148733">
                <a:off x="10183579" y="4912829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F2F2F2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C2C56F22-63A8-C77A-E520-67A8E09A5320}"/>
                  </a:ext>
                </a:extLst>
              </p:cNvPr>
              <p:cNvSpPr/>
              <p:nvPr/>
            </p:nvSpPr>
            <p:spPr>
              <a:xfrm rot="-4148733">
                <a:off x="9948822" y="533845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218AA97E-7F3F-9D18-1C18-F41D0D28A186}"/>
                  </a:ext>
                </a:extLst>
              </p:cNvPr>
              <p:cNvSpPr/>
              <p:nvPr/>
            </p:nvSpPr>
            <p:spPr>
              <a:xfrm rot="-3284764">
                <a:off x="10197946" y="5563657"/>
                <a:ext cx="44370" cy="44370"/>
              </a:xfrm>
              <a:custGeom>
                <a:avLst/>
                <a:gdLst>
                  <a:gd name="connsiteX0" fmla="*/ 44371 w 44370"/>
                  <a:gd name="connsiteY0" fmla="*/ 22185 h 44370"/>
                  <a:gd name="connsiteX1" fmla="*/ 22185 w 44370"/>
                  <a:gd name="connsiteY1" fmla="*/ 44371 h 44370"/>
                  <a:gd name="connsiteX2" fmla="*/ 0 w 44370"/>
                  <a:gd name="connsiteY2" fmla="*/ 22185 h 44370"/>
                  <a:gd name="connsiteX3" fmla="*/ 22185 w 44370"/>
                  <a:gd name="connsiteY3" fmla="*/ 0 h 44370"/>
                  <a:gd name="connsiteX4" fmla="*/ 44371 w 44370"/>
                  <a:gd name="connsiteY4" fmla="*/ 22185 h 44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0" h="44370">
                    <a:moveTo>
                      <a:pt x="44371" y="22185"/>
                    </a:moveTo>
                    <a:cubicBezTo>
                      <a:pt x="44371" y="34438"/>
                      <a:pt x="34438" y="44371"/>
                      <a:pt x="22185" y="44371"/>
                    </a:cubicBezTo>
                    <a:cubicBezTo>
                      <a:pt x="9933" y="44371"/>
                      <a:pt x="0" y="34438"/>
                      <a:pt x="0" y="22185"/>
                    </a:cubicBezTo>
                    <a:cubicBezTo>
                      <a:pt x="0" y="9933"/>
                      <a:pt x="9933" y="0"/>
                      <a:pt x="22185" y="0"/>
                    </a:cubicBezTo>
                    <a:cubicBezTo>
                      <a:pt x="34438" y="0"/>
                      <a:pt x="44371" y="9933"/>
                      <a:pt x="44371" y="22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3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57613" y="2458188"/>
            <a:ext cx="9842118" cy="263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Scanner in =  new Scanner(System.in);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Random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Random();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{ "new", "now", "stop", "java", "son", "cat", "dog", "array", "ant", "tiger" };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{ 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고양이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강아지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호랑이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김도영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장채윤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사자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기린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펭귄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물개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표범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 };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String[100];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String[100];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String[100];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game = new String[5];</a:t>
            </a: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9323327" y="2687894"/>
            <a:ext cx="1844740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지시 단어 배열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428264" y="3429000"/>
            <a:ext cx="4896090" cy="1397643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5447816" y="3636593"/>
            <a:ext cx="6133836" cy="1395971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아이디 및 점수를 저장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출력하기 위한 배열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랭킹 저장에 사용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또는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point + Random =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상 과 관련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 </a:t>
            </a:r>
            <a:r>
              <a:rPr lang="ko-KR" altLang="en-US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또는 </a:t>
            </a:r>
            <a:r>
              <a:rPr lang="en-US" altLang="ko-KR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point +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English </a:t>
            </a:r>
            <a:r>
              <a:rPr lang="en-US" altLang="ko-KR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= </a:t>
            </a:r>
            <a:r>
              <a:rPr lang="ko-KR" altLang="en-US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 과 </a:t>
            </a:r>
            <a:r>
              <a:rPr lang="ko-KR" altLang="en-US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관련</a:t>
            </a:r>
            <a:endParaRPr lang="en-US" altLang="ko-KR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 </a:t>
            </a:r>
            <a:r>
              <a:rPr lang="ko-KR" altLang="en-US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또는 </a:t>
            </a:r>
            <a:r>
              <a:rPr lang="en-US" altLang="ko-KR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point + Korean = </a:t>
            </a:r>
            <a:r>
              <a:rPr lang="ko-KR" altLang="en-US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 와 관련</a:t>
            </a:r>
            <a:endParaRPr lang="en-US" altLang="ko-KR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28500" y="5032564"/>
            <a:ext cx="328166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횟수와 관련</a:t>
            </a:r>
            <a:endParaRPr lang="en-US" altLang="ko-KR" sz="15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지시 단어 출력 시 중복 제거와 관련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6" y="851027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 선언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슬라이드 번호 개체 틀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944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37511" y="2804717"/>
            <a:ext cx="5513048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 id ="";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point = 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 user = "";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 word = "";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rdnum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char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rdword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rank = 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"";</a:t>
            </a:r>
          </a:p>
          <a:p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("♥♥♥♥♥♥</a:t>
            </a:r>
            <a:r>
              <a:rPr lang="ko-KR" altLang="en-US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한컴타자게임</a:t>
            </a:r>
            <a:r>
              <a:rPr lang="ko-KR" altLang="en-US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♥♥♥♥♥♥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657613" y="2489016"/>
            <a:ext cx="1844740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변수 선언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7511" y="4929003"/>
            <a:ext cx="185178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콘솔에 문자열 출력</a:t>
            </a:r>
            <a:endParaRPr lang="ko-KR" altLang="en-US" sz="1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6" y="851027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변수 선언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슬라이드 번호 개체 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44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37511" y="2804436"/>
            <a:ext cx="4849404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100;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("id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입력하세요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id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("["+id+"]"+"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접속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난이도를 선택하세요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[1] /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[2] /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[3]");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sign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combo = 0</a:t>
            </a:r>
            <a:r>
              <a:rPr lang="en-US" altLang="ko-KR" sz="1500" u="sng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point = 0;</a:t>
            </a:r>
          </a:p>
        </p:txBody>
      </p:sp>
      <p:sp>
        <p:nvSpPr>
          <p:cNvPr id="14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637511" y="2479789"/>
            <a:ext cx="4128908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입력에 따른 </a:t>
            </a:r>
            <a:r>
              <a:rPr lang="ko-KR" altLang="en-US" sz="15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진행과 관련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67802" y="5159554"/>
            <a:ext cx="34243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반복 시 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combo, point 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값 초기화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160722" y="3087044"/>
            <a:ext cx="4475771" cy="1635428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5819624" y="3736890"/>
            <a:ext cx="2586705" cy="358887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아이디 입력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설정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6" y="851027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전체 </a:t>
            </a:r>
            <a:r>
              <a:rPr lang="ko-KR" altLang="en-US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반복문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슬라이드 번호 개체 틀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41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37511" y="3035269"/>
            <a:ext cx="53810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난이도가 선택되었습니다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if(sign == 1)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상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 else if(sign == 2)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중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 else if(sign == 3)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하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  <a:endParaRPr lang="en-US" altLang="ko-KR" sz="1500" u="sng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657613" y="2605645"/>
            <a:ext cx="5812635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사용자가 입력한 값에 따라 해당 문자열 출력을 위한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조건문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6" y="851027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선택 후 출력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슬라이드 번호 개체 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97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57323" y="1812506"/>
            <a:ext cx="5485220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b="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j = 0; j &lt; </a:t>
            </a:r>
            <a:r>
              <a:rPr lang="en-US" altLang="ko-KR" sz="1500" b="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game.length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; </a:t>
            </a:r>
            <a:r>
              <a:rPr lang="en-US" altLang="ko-KR" sz="1500" b="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j++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</a:t>
            </a:r>
            <a:r>
              <a:rPr lang="en-US" altLang="ko-KR" sz="1500" u="sng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	.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	.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	.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user =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.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.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게임을 다시 하시겠습니까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("y [1] / n [2]");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answer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if(answer != 1)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종료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break;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</a:p>
          <a:p>
            <a:r>
              <a:rPr lang="en-US" altLang="ko-KR" sz="1500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5281081" y="1767718"/>
            <a:ext cx="2801073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횟수와 관련된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반복문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30384" y="2304267"/>
            <a:ext cx="329769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정답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오답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점수와 관련된 변수 선언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4669452" y="2922405"/>
            <a:ext cx="3517260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user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변수에 타이핑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입력값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대입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343295" y="4681798"/>
            <a:ext cx="4895460" cy="1371761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6342543" y="5152251"/>
            <a:ext cx="3699766" cy="679562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받은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입력값에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따라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재시작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여부 결정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아닐경우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break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68825" y="4139029"/>
            <a:ext cx="21178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</a:t>
            </a:r>
            <a:r>
              <a:rPr lang="ko-KR" altLang="en-US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재시작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여부 판단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6" y="851027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진행을 위한 </a:t>
            </a:r>
            <a:r>
              <a:rPr lang="ko-KR" altLang="en-US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반복문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슬라이드 번호 개체 틀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82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57613" y="3096036"/>
            <a:ext cx="657795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if(sign == 1)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word = "";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0; k &lt;=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(3)+2;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rdnum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(94)+33;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rdword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(char)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rdnum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word +=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rdword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제시단어</a:t>
            </a:r>
            <a:r>
              <a:rPr lang="ko-KR" altLang="en-US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"+word);</a:t>
            </a: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657613" y="2713367"/>
            <a:ext cx="3692701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Sign == 1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실행할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조건문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268409" y="3333510"/>
            <a:ext cx="4475771" cy="1215342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6584648" y="2220576"/>
            <a:ext cx="4862714" cy="985582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아스키 코드를 사용해 그에 해당하는 범의의 문자를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3~5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길이만큼 문자열에 저장하여 대입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94850" y="4981164"/>
            <a:ext cx="147348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지시 단어 출력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상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 경우의 지시 단어 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특수문자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영어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슬라이드 번호 개체 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38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57613" y="2804436"/>
            <a:ext cx="843577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 else if(sign == 2)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word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0; k &lt;= j;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if(word == game[k])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	word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	k = -1;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game[j] = word;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제시단어</a:t>
            </a:r>
            <a:r>
              <a:rPr lang="ko-KR" altLang="en-US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"+game[j]);</a:t>
            </a: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636256" y="2421767"/>
            <a:ext cx="3692701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Sign == 2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실행할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조건문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91071" y="3064151"/>
            <a:ext cx="6087653" cy="1866663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6272131" y="2083442"/>
            <a:ext cx="4862714" cy="815111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배열에 저장된 값들의 중복을 제거하고 그 값을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game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배열에 대입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804492" y="5159554"/>
            <a:ext cx="147348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지시 단어 출력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중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 경우의 지시 단어 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영어 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배열에 저장된 값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56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66C9E8"/>
          </a:fgClr>
          <a:bgClr>
            <a:srgbClr val="5FC7E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98A6BC-AABD-51BC-41AB-30444832B471}"/>
              </a:ext>
            </a:extLst>
          </p:cNvPr>
          <p:cNvSpPr/>
          <p:nvPr/>
        </p:nvSpPr>
        <p:spPr>
          <a:xfrm>
            <a:off x="1686622" y="2678029"/>
            <a:ext cx="8818756" cy="1726911"/>
          </a:xfrm>
          <a:prstGeom prst="roundRect">
            <a:avLst>
              <a:gd name="adj" fmla="val 267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9D071A-9C52-3BE5-128B-3F91D072B84E}"/>
              </a:ext>
            </a:extLst>
          </p:cNvPr>
          <p:cNvSpPr txBox="1"/>
          <p:nvPr/>
        </p:nvSpPr>
        <p:spPr>
          <a:xfrm>
            <a:off x="4541729" y="3159899"/>
            <a:ext cx="31085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아이디어</a:t>
            </a:r>
            <a:endParaRPr lang="ko-KR" altLang="en-US" sz="60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FD8C52D-CFD2-1A4C-B726-84BFFF36D782}"/>
              </a:ext>
            </a:extLst>
          </p:cNvPr>
          <p:cNvSpPr/>
          <p:nvPr/>
        </p:nvSpPr>
        <p:spPr>
          <a:xfrm>
            <a:off x="4552950" y="2109533"/>
            <a:ext cx="2958744" cy="884424"/>
          </a:xfrm>
          <a:prstGeom prst="roundRect">
            <a:avLst>
              <a:gd name="adj" fmla="val 26745"/>
            </a:avLst>
          </a:prstGeom>
          <a:solidFill>
            <a:schemeClr val="accent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BD1C3-C225-6140-DE3F-A468563A009B}"/>
              </a:ext>
            </a:extLst>
          </p:cNvPr>
          <p:cNvSpPr txBox="1"/>
          <p:nvPr/>
        </p:nvSpPr>
        <p:spPr>
          <a:xfrm>
            <a:off x="5119667" y="2220867"/>
            <a:ext cx="193899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1</a:t>
            </a:r>
            <a:endParaRPr lang="ko-KR" altLang="en-US" sz="3500" b="1" spc="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10666AD-1AC9-A929-B99C-A503884FDEBD}"/>
              </a:ext>
            </a:extLst>
          </p:cNvPr>
          <p:cNvGrpSpPr/>
          <p:nvPr/>
        </p:nvGrpSpPr>
        <p:grpSpPr>
          <a:xfrm rot="20943603">
            <a:off x="870863" y="940076"/>
            <a:ext cx="2373266" cy="2211773"/>
            <a:chOff x="541687" y="692945"/>
            <a:chExt cx="2282339" cy="2127033"/>
          </a:xfrm>
        </p:grpSpPr>
        <p:grpSp>
          <p:nvGrpSpPr>
            <p:cNvPr id="14" name="그래픽 9" descr="토성">
              <a:extLst>
                <a:ext uri="{FF2B5EF4-FFF2-40B4-BE49-F238E27FC236}">
                  <a16:creationId xmlns:a16="http://schemas.microsoft.com/office/drawing/2014/main" id="{6680BF50-8DF8-3801-DECD-86B5E59668C5}"/>
                </a:ext>
              </a:extLst>
            </p:cNvPr>
            <p:cNvGrpSpPr/>
            <p:nvPr/>
          </p:nvGrpSpPr>
          <p:grpSpPr>
            <a:xfrm rot="17547474">
              <a:off x="858594" y="854546"/>
              <a:ext cx="2043455" cy="1887409"/>
              <a:chOff x="668608" y="986559"/>
              <a:chExt cx="2043455" cy="1887409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0241C4D8-A220-3AE7-2C75-D7BE1E1A0AD4}"/>
                  </a:ext>
                </a:extLst>
              </p:cNvPr>
              <p:cNvSpPr/>
              <p:nvPr/>
            </p:nvSpPr>
            <p:spPr>
              <a:xfrm>
                <a:off x="1077299" y="2442985"/>
                <a:ext cx="267506" cy="267506"/>
              </a:xfrm>
              <a:custGeom>
                <a:avLst/>
                <a:gdLst>
                  <a:gd name="connsiteX0" fmla="*/ 267507 w 267506"/>
                  <a:gd name="connsiteY0" fmla="*/ 133753 h 267506"/>
                  <a:gd name="connsiteX1" fmla="*/ 133753 w 267506"/>
                  <a:gd name="connsiteY1" fmla="*/ 267507 h 267506"/>
                  <a:gd name="connsiteX2" fmla="*/ 0 w 267506"/>
                  <a:gd name="connsiteY2" fmla="*/ 133753 h 267506"/>
                  <a:gd name="connsiteX3" fmla="*/ 133753 w 267506"/>
                  <a:gd name="connsiteY3" fmla="*/ 0 h 267506"/>
                  <a:gd name="connsiteX4" fmla="*/ 267507 w 267506"/>
                  <a:gd name="connsiteY4" fmla="*/ 133753 h 267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506" h="267506">
                    <a:moveTo>
                      <a:pt x="267507" y="133753"/>
                    </a:moveTo>
                    <a:cubicBezTo>
                      <a:pt x="267507" y="207623"/>
                      <a:pt x="207623" y="267507"/>
                      <a:pt x="133753" y="267507"/>
                    </a:cubicBezTo>
                    <a:cubicBezTo>
                      <a:pt x="59883" y="267507"/>
                      <a:pt x="0" y="207623"/>
                      <a:pt x="0" y="133753"/>
                    </a:cubicBezTo>
                    <a:cubicBezTo>
                      <a:pt x="0" y="59883"/>
                      <a:pt x="59883" y="0"/>
                      <a:pt x="133753" y="0"/>
                    </a:cubicBezTo>
                    <a:cubicBezTo>
                      <a:pt x="207623" y="0"/>
                      <a:pt x="267507" y="59883"/>
                      <a:pt x="267507" y="133753"/>
                    </a:cubicBezTo>
                    <a:close/>
                  </a:path>
                </a:pathLst>
              </a:custGeom>
              <a:solidFill>
                <a:srgbClr val="FCBB60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954C7F77-E426-5FAF-8B79-1DE2060684F9}"/>
                  </a:ext>
                </a:extLst>
              </p:cNvPr>
              <p:cNvSpPr/>
              <p:nvPr/>
            </p:nvSpPr>
            <p:spPr>
              <a:xfrm>
                <a:off x="668608" y="1239204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EB9EE999-0588-4315-D4B4-911E7FD970DB}"/>
                  </a:ext>
                </a:extLst>
              </p:cNvPr>
              <p:cNvSpPr/>
              <p:nvPr/>
            </p:nvSpPr>
            <p:spPr>
              <a:xfrm>
                <a:off x="1456267" y="2450416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BD944E0B-4CB6-D590-5418-BA81DEAEDA7D}"/>
                  </a:ext>
                </a:extLst>
              </p:cNvPr>
              <p:cNvSpPr/>
              <p:nvPr/>
            </p:nvSpPr>
            <p:spPr>
              <a:xfrm>
                <a:off x="2518864" y="98655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8C60F589-74FC-BEA2-5372-004ED852572E}"/>
                  </a:ext>
                </a:extLst>
              </p:cNvPr>
              <p:cNvSpPr/>
              <p:nvPr/>
            </p:nvSpPr>
            <p:spPr>
              <a:xfrm>
                <a:off x="1582590" y="268076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20" name="그래픽 9" descr="토성">
              <a:extLst>
                <a:ext uri="{FF2B5EF4-FFF2-40B4-BE49-F238E27FC236}">
                  <a16:creationId xmlns:a16="http://schemas.microsoft.com/office/drawing/2014/main" id="{566D37BA-BF36-0477-11A1-D95C5DE8386D}"/>
                </a:ext>
              </a:extLst>
            </p:cNvPr>
            <p:cNvGrpSpPr/>
            <p:nvPr/>
          </p:nvGrpSpPr>
          <p:grpSpPr>
            <a:xfrm rot="17547474">
              <a:off x="541681" y="692951"/>
              <a:ext cx="1975680" cy="1975667"/>
              <a:chOff x="677046" y="573362"/>
              <a:chExt cx="1975680" cy="1975667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2780755-0EC1-5E8E-C067-082CF6495108}"/>
                  </a:ext>
                </a:extLst>
              </p:cNvPr>
              <p:cNvSpPr/>
              <p:nvPr/>
            </p:nvSpPr>
            <p:spPr>
              <a:xfrm>
                <a:off x="974629" y="840975"/>
                <a:ext cx="1232307" cy="1358692"/>
              </a:xfrm>
              <a:custGeom>
                <a:avLst/>
                <a:gdLst>
                  <a:gd name="connsiteX0" fmla="*/ 503931 w 1232307"/>
                  <a:gd name="connsiteY0" fmla="*/ 108429 h 1358692"/>
                  <a:gd name="connsiteX1" fmla="*/ 341970 w 1232307"/>
                  <a:gd name="connsiteY1" fmla="*/ 0 h 1358692"/>
                  <a:gd name="connsiteX2" fmla="*/ 191230 w 1232307"/>
                  <a:gd name="connsiteY2" fmla="*/ 117644 h 1358692"/>
                  <a:gd name="connsiteX3" fmla="*/ 0 w 1232307"/>
                  <a:gd name="connsiteY3" fmla="*/ 431674 h 1358692"/>
                  <a:gd name="connsiteX4" fmla="*/ 42727 w 1232307"/>
                  <a:gd name="connsiteY4" fmla="*/ 544860 h 1358692"/>
                  <a:gd name="connsiteX5" fmla="*/ 968100 w 1232307"/>
                  <a:gd name="connsiteY5" fmla="*/ 1333507 h 1358692"/>
                  <a:gd name="connsiteX6" fmla="*/ 1103540 w 1232307"/>
                  <a:gd name="connsiteY6" fmla="*/ 1358638 h 1358692"/>
                  <a:gd name="connsiteX7" fmla="*/ 1232308 w 1232307"/>
                  <a:gd name="connsiteY7" fmla="*/ 1273660 h 1358692"/>
                  <a:gd name="connsiteX8" fmla="*/ 1187552 w 1232307"/>
                  <a:gd name="connsiteY8" fmla="*/ 1089280 h 1358692"/>
                  <a:gd name="connsiteX9" fmla="*/ 503931 w 1232307"/>
                  <a:gd name="connsiteY9" fmla="*/ 108429 h 1358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32307" h="1358692">
                    <a:moveTo>
                      <a:pt x="503931" y="108429"/>
                    </a:moveTo>
                    <a:cubicBezTo>
                      <a:pt x="430746" y="38729"/>
                      <a:pt x="341970" y="0"/>
                      <a:pt x="341970" y="0"/>
                    </a:cubicBezTo>
                    <a:cubicBezTo>
                      <a:pt x="288231" y="32160"/>
                      <a:pt x="237531" y="71343"/>
                      <a:pt x="191230" y="117644"/>
                    </a:cubicBezTo>
                    <a:cubicBezTo>
                      <a:pt x="100137" y="208745"/>
                      <a:pt x="36537" y="316840"/>
                      <a:pt x="0" y="431674"/>
                    </a:cubicBezTo>
                    <a:cubicBezTo>
                      <a:pt x="0" y="431674"/>
                      <a:pt x="7869" y="507780"/>
                      <a:pt x="42727" y="544860"/>
                    </a:cubicBezTo>
                    <a:cubicBezTo>
                      <a:pt x="282985" y="800477"/>
                      <a:pt x="714466" y="1203224"/>
                      <a:pt x="968100" y="1333507"/>
                    </a:cubicBezTo>
                    <a:cubicBezTo>
                      <a:pt x="1021750" y="1361068"/>
                      <a:pt x="1103540" y="1358638"/>
                      <a:pt x="1103540" y="1358638"/>
                    </a:cubicBezTo>
                    <a:cubicBezTo>
                      <a:pt x="1148541" y="1335045"/>
                      <a:pt x="1191669" y="1306652"/>
                      <a:pt x="1232308" y="1273660"/>
                    </a:cubicBezTo>
                    <a:cubicBezTo>
                      <a:pt x="1232308" y="1273660"/>
                      <a:pt x="1224706" y="1163588"/>
                      <a:pt x="1187552" y="1089280"/>
                    </a:cubicBezTo>
                    <a:cubicBezTo>
                      <a:pt x="1031514" y="777197"/>
                      <a:pt x="659977" y="257044"/>
                      <a:pt x="503931" y="10842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1467D1E6-2132-C4A3-D440-105F100BFDE6}"/>
                  </a:ext>
                </a:extLst>
              </p:cNvPr>
              <p:cNvSpPr/>
              <p:nvPr/>
            </p:nvSpPr>
            <p:spPr>
              <a:xfrm>
                <a:off x="937821" y="1402911"/>
                <a:ext cx="889440" cy="885362"/>
              </a:xfrm>
              <a:custGeom>
                <a:avLst/>
                <a:gdLst>
                  <a:gd name="connsiteX0" fmla="*/ 228046 w 889440"/>
                  <a:gd name="connsiteY0" fmla="*/ 657324 h 885362"/>
                  <a:gd name="connsiteX1" fmla="*/ 885080 w 889440"/>
                  <a:gd name="connsiteY1" fmla="*/ 878121 h 885362"/>
                  <a:gd name="connsiteX2" fmla="*/ 870166 w 889440"/>
                  <a:gd name="connsiteY2" fmla="*/ 745816 h 885362"/>
                  <a:gd name="connsiteX3" fmla="*/ 121147 w 889440"/>
                  <a:gd name="connsiteY3" fmla="*/ 34449 h 885362"/>
                  <a:gd name="connsiteX4" fmla="*/ 7241 w 889440"/>
                  <a:gd name="connsiteY4" fmla="*/ 290 h 885362"/>
                  <a:gd name="connsiteX5" fmla="*/ 228046 w 889440"/>
                  <a:gd name="connsiteY5" fmla="*/ 657324 h 88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89440" h="885362">
                    <a:moveTo>
                      <a:pt x="228046" y="657324"/>
                    </a:moveTo>
                    <a:cubicBezTo>
                      <a:pt x="407231" y="836509"/>
                      <a:pt x="651977" y="910028"/>
                      <a:pt x="885080" y="878121"/>
                    </a:cubicBezTo>
                    <a:cubicBezTo>
                      <a:pt x="885080" y="878121"/>
                      <a:pt x="901658" y="805834"/>
                      <a:pt x="870166" y="745816"/>
                    </a:cubicBezTo>
                    <a:cubicBezTo>
                      <a:pt x="765147" y="545684"/>
                      <a:pt x="343081" y="173151"/>
                      <a:pt x="121147" y="34449"/>
                    </a:cubicBezTo>
                    <a:cubicBezTo>
                      <a:pt x="57272" y="-5477"/>
                      <a:pt x="7241" y="290"/>
                      <a:pt x="7241" y="290"/>
                    </a:cubicBezTo>
                    <a:cubicBezTo>
                      <a:pt x="-24667" y="233392"/>
                      <a:pt x="48868" y="478146"/>
                      <a:pt x="228046" y="6573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EE6E5C12-CD57-C15C-B419-02C502F0AD71}"/>
                  </a:ext>
                </a:extLst>
              </p:cNvPr>
              <p:cNvSpPr/>
              <p:nvPr/>
            </p:nvSpPr>
            <p:spPr>
              <a:xfrm>
                <a:off x="1446375" y="730598"/>
                <a:ext cx="1049113" cy="1186052"/>
              </a:xfrm>
              <a:custGeom>
                <a:avLst/>
                <a:gdLst>
                  <a:gd name="connsiteX0" fmla="*/ 821085 w 1049113"/>
                  <a:gd name="connsiteY0" fmla="*/ 228006 h 1186052"/>
                  <a:gd name="connsiteX1" fmla="*/ 3673 w 1049113"/>
                  <a:gd name="connsiteY1" fmla="*/ 46911 h 1186052"/>
                  <a:gd name="connsiteX2" fmla="*/ 24754 w 1049113"/>
                  <a:gd name="connsiteY2" fmla="*/ 195526 h 1186052"/>
                  <a:gd name="connsiteX3" fmla="*/ 785663 w 1049113"/>
                  <a:gd name="connsiteY3" fmla="*/ 1128828 h 1186052"/>
                  <a:gd name="connsiteX4" fmla="*/ 934255 w 1049113"/>
                  <a:gd name="connsiteY4" fmla="*/ 1186052 h 1186052"/>
                  <a:gd name="connsiteX5" fmla="*/ 821085 w 1049113"/>
                  <a:gd name="connsiteY5" fmla="*/ 228006 h 1186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49113" h="1186052">
                    <a:moveTo>
                      <a:pt x="821085" y="228006"/>
                    </a:moveTo>
                    <a:cubicBezTo>
                      <a:pt x="600043" y="6964"/>
                      <a:pt x="279265" y="-53270"/>
                      <a:pt x="3673" y="46911"/>
                    </a:cubicBezTo>
                    <a:cubicBezTo>
                      <a:pt x="3673" y="46911"/>
                      <a:pt x="-13016" y="105555"/>
                      <a:pt x="24754" y="195526"/>
                    </a:cubicBezTo>
                    <a:cubicBezTo>
                      <a:pt x="159496" y="516535"/>
                      <a:pt x="551839" y="966340"/>
                      <a:pt x="785663" y="1128828"/>
                    </a:cubicBezTo>
                    <a:cubicBezTo>
                      <a:pt x="858328" y="1179320"/>
                      <a:pt x="934255" y="1186052"/>
                      <a:pt x="934255" y="1186052"/>
                    </a:cubicBezTo>
                    <a:cubicBezTo>
                      <a:pt x="1118664" y="885947"/>
                      <a:pt x="1081072" y="487986"/>
                      <a:pt x="821085" y="22800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0BD42A8-AA46-B79D-2447-93CE37FE5C5C}"/>
                  </a:ext>
                </a:extLst>
              </p:cNvPr>
              <p:cNvSpPr/>
              <p:nvPr/>
            </p:nvSpPr>
            <p:spPr>
              <a:xfrm>
                <a:off x="945062" y="1272650"/>
                <a:ext cx="1133106" cy="1008381"/>
              </a:xfrm>
              <a:custGeom>
                <a:avLst/>
                <a:gdLst>
                  <a:gd name="connsiteX0" fmla="*/ 29574 w 1133106"/>
                  <a:gd name="connsiteY0" fmla="*/ 0 h 1008381"/>
                  <a:gd name="connsiteX1" fmla="*/ 0 w 1133106"/>
                  <a:gd name="connsiteY1" fmla="*/ 130551 h 1008381"/>
                  <a:gd name="connsiteX2" fmla="*/ 877839 w 1133106"/>
                  <a:gd name="connsiteY2" fmla="*/ 1008382 h 1008381"/>
                  <a:gd name="connsiteX3" fmla="*/ 1133107 w 1133106"/>
                  <a:gd name="connsiteY3" fmla="*/ 926971 h 1008381"/>
                  <a:gd name="connsiteX4" fmla="*/ 29574 w 1133106"/>
                  <a:gd name="connsiteY4" fmla="*/ 0 h 1008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106" h="1008381">
                    <a:moveTo>
                      <a:pt x="29574" y="0"/>
                    </a:moveTo>
                    <a:cubicBezTo>
                      <a:pt x="15969" y="42764"/>
                      <a:pt x="6034" y="86427"/>
                      <a:pt x="0" y="130551"/>
                    </a:cubicBezTo>
                    <a:lnTo>
                      <a:pt x="877839" y="1008382"/>
                    </a:lnTo>
                    <a:cubicBezTo>
                      <a:pt x="965990" y="996307"/>
                      <a:pt x="1052469" y="969229"/>
                      <a:pt x="1133107" y="926971"/>
                    </a:cubicBezTo>
                    <a:lnTo>
                      <a:pt x="29574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B792351E-1A71-CC40-5959-1FD05460A7DF}"/>
                  </a:ext>
                </a:extLst>
              </p:cNvPr>
              <p:cNvSpPr/>
              <p:nvPr/>
            </p:nvSpPr>
            <p:spPr>
              <a:xfrm>
                <a:off x="1316599" y="777509"/>
                <a:ext cx="1064030" cy="1337140"/>
              </a:xfrm>
              <a:custGeom>
                <a:avLst/>
                <a:gdLst>
                  <a:gd name="connsiteX0" fmla="*/ 133449 w 1064030"/>
                  <a:gd name="connsiteY0" fmla="*/ 0 h 1337140"/>
                  <a:gd name="connsiteX1" fmla="*/ 8694 w 1064030"/>
                  <a:gd name="connsiteY1" fmla="*/ 58398 h 1337140"/>
                  <a:gd name="connsiteX2" fmla="*/ 0 w 1064030"/>
                  <a:gd name="connsiteY2" fmla="*/ 63473 h 1337140"/>
                  <a:gd name="connsiteX3" fmla="*/ 151342 w 1064030"/>
                  <a:gd name="connsiteY3" fmla="*/ 366150 h 1337140"/>
                  <a:gd name="connsiteX4" fmla="*/ 669064 w 1064030"/>
                  <a:gd name="connsiteY4" fmla="*/ 1104216 h 1337140"/>
                  <a:gd name="connsiteX5" fmla="*/ 890345 w 1064030"/>
                  <a:gd name="connsiteY5" fmla="*/ 1337140 h 1337140"/>
                  <a:gd name="connsiteX6" fmla="*/ 895368 w 1064030"/>
                  <a:gd name="connsiteY6" fmla="*/ 1332994 h 1337140"/>
                  <a:gd name="connsiteX7" fmla="*/ 950868 w 1064030"/>
                  <a:gd name="connsiteY7" fmla="*/ 1282710 h 1337140"/>
                  <a:gd name="connsiteX8" fmla="*/ 1064031 w 1064030"/>
                  <a:gd name="connsiteY8" fmla="*/ 1139141 h 1337140"/>
                  <a:gd name="connsiteX9" fmla="*/ 133449 w 1064030"/>
                  <a:gd name="connsiteY9" fmla="*/ 0 h 133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4030" h="1337140">
                    <a:moveTo>
                      <a:pt x="133449" y="0"/>
                    </a:moveTo>
                    <a:cubicBezTo>
                      <a:pt x="90581" y="15575"/>
                      <a:pt x="48835" y="35081"/>
                      <a:pt x="8694" y="58398"/>
                    </a:cubicBezTo>
                    <a:cubicBezTo>
                      <a:pt x="5796" y="60085"/>
                      <a:pt x="2883" y="61750"/>
                      <a:pt x="0" y="63473"/>
                    </a:cubicBezTo>
                    <a:lnTo>
                      <a:pt x="151342" y="366150"/>
                    </a:lnTo>
                    <a:cubicBezTo>
                      <a:pt x="286478" y="636421"/>
                      <a:pt x="460952" y="885143"/>
                      <a:pt x="669064" y="1104216"/>
                    </a:cubicBezTo>
                    <a:lnTo>
                      <a:pt x="890345" y="1337140"/>
                    </a:lnTo>
                    <a:cubicBezTo>
                      <a:pt x="892031" y="1335773"/>
                      <a:pt x="893696" y="1334376"/>
                      <a:pt x="895368" y="1332994"/>
                    </a:cubicBezTo>
                    <a:cubicBezTo>
                      <a:pt x="914442" y="1317241"/>
                      <a:pt x="933019" y="1300566"/>
                      <a:pt x="950868" y="1282710"/>
                    </a:cubicBezTo>
                    <a:cubicBezTo>
                      <a:pt x="995081" y="1238490"/>
                      <a:pt x="1032673" y="1190190"/>
                      <a:pt x="1064031" y="1139141"/>
                    </a:cubicBezTo>
                    <a:lnTo>
                      <a:pt x="133449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48ED9AF2-C20F-E7E7-E854-CEB30759D04B}"/>
                  </a:ext>
                </a:extLst>
              </p:cNvPr>
              <p:cNvSpPr/>
              <p:nvPr/>
            </p:nvSpPr>
            <p:spPr>
              <a:xfrm>
                <a:off x="677046" y="573362"/>
                <a:ext cx="1975680" cy="1975667"/>
              </a:xfrm>
              <a:custGeom>
                <a:avLst/>
                <a:gdLst>
                  <a:gd name="connsiteX0" fmla="*/ 1709031 w 1975680"/>
                  <a:gd name="connsiteY0" fmla="*/ 1333161 h 1975667"/>
                  <a:gd name="connsiteX1" fmla="*/ 1657580 w 1975680"/>
                  <a:gd name="connsiteY1" fmla="*/ 1409386 h 1975667"/>
                  <a:gd name="connsiteX2" fmla="*/ 1712389 w 1975680"/>
                  <a:gd name="connsiteY2" fmla="*/ 1674255 h 1975667"/>
                  <a:gd name="connsiteX3" fmla="*/ 1431514 w 1975680"/>
                  <a:gd name="connsiteY3" fmla="*/ 1610321 h 1975667"/>
                  <a:gd name="connsiteX4" fmla="*/ 841201 w 1975680"/>
                  <a:gd name="connsiteY4" fmla="*/ 1134470 h 1975667"/>
                  <a:gd name="connsiteX5" fmla="*/ 365344 w 1975680"/>
                  <a:gd name="connsiteY5" fmla="*/ 544157 h 1975667"/>
                  <a:gd name="connsiteX6" fmla="*/ 301417 w 1975680"/>
                  <a:gd name="connsiteY6" fmla="*/ 263290 h 1975667"/>
                  <a:gd name="connsiteX7" fmla="*/ 566286 w 1975680"/>
                  <a:gd name="connsiteY7" fmla="*/ 318099 h 1975667"/>
                  <a:gd name="connsiteX8" fmla="*/ 642503 w 1975680"/>
                  <a:gd name="connsiteY8" fmla="*/ 266641 h 1975667"/>
                  <a:gd name="connsiteX9" fmla="*/ 26383 w 1975680"/>
                  <a:gd name="connsiteY9" fmla="*/ 26383 h 1975667"/>
                  <a:gd name="connsiteX10" fmla="*/ 299923 w 1975680"/>
                  <a:gd name="connsiteY10" fmla="*/ 687400 h 1975667"/>
                  <a:gd name="connsiteX11" fmla="*/ 762004 w 1975680"/>
                  <a:gd name="connsiteY11" fmla="*/ 1213660 h 1975667"/>
                  <a:gd name="connsiteX12" fmla="*/ 1288272 w 1975680"/>
                  <a:gd name="connsiteY12" fmla="*/ 1675741 h 1975667"/>
                  <a:gd name="connsiteX13" fmla="*/ 1949296 w 1975680"/>
                  <a:gd name="connsiteY13" fmla="*/ 1949281 h 1975667"/>
                  <a:gd name="connsiteX14" fmla="*/ 1709031 w 1975680"/>
                  <a:gd name="connsiteY14" fmla="*/ 1333161 h 1975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975680" h="1975667">
                    <a:moveTo>
                      <a:pt x="1709031" y="1333161"/>
                    </a:moveTo>
                    <a:cubicBezTo>
                      <a:pt x="1693597" y="1359354"/>
                      <a:pt x="1676328" y="1384760"/>
                      <a:pt x="1657580" y="1409386"/>
                    </a:cubicBezTo>
                    <a:cubicBezTo>
                      <a:pt x="1728848" y="1537849"/>
                      <a:pt x="1752263" y="1634389"/>
                      <a:pt x="1712389" y="1674255"/>
                    </a:cubicBezTo>
                    <a:cubicBezTo>
                      <a:pt x="1670889" y="1715755"/>
                      <a:pt x="1567891" y="1688566"/>
                      <a:pt x="1431514" y="1610321"/>
                    </a:cubicBezTo>
                    <a:cubicBezTo>
                      <a:pt x="1267124" y="1516009"/>
                      <a:pt x="1054159" y="1347436"/>
                      <a:pt x="841201" y="1134470"/>
                    </a:cubicBezTo>
                    <a:cubicBezTo>
                      <a:pt x="628236" y="921513"/>
                      <a:pt x="459662" y="708547"/>
                      <a:pt x="365344" y="544157"/>
                    </a:cubicBezTo>
                    <a:cubicBezTo>
                      <a:pt x="287105" y="407781"/>
                      <a:pt x="259916" y="304798"/>
                      <a:pt x="301417" y="263290"/>
                    </a:cubicBezTo>
                    <a:cubicBezTo>
                      <a:pt x="341283" y="223424"/>
                      <a:pt x="437823" y="246831"/>
                      <a:pt x="566286" y="318099"/>
                    </a:cubicBezTo>
                    <a:cubicBezTo>
                      <a:pt x="590904" y="299336"/>
                      <a:pt x="616302" y="282067"/>
                      <a:pt x="642503" y="266641"/>
                    </a:cubicBezTo>
                    <a:cubicBezTo>
                      <a:pt x="343846" y="48987"/>
                      <a:pt x="104762" y="-51997"/>
                      <a:pt x="26383" y="26383"/>
                    </a:cubicBezTo>
                    <a:cubicBezTo>
                      <a:pt x="-55891" y="108663"/>
                      <a:pt x="59464" y="368004"/>
                      <a:pt x="299923" y="687400"/>
                    </a:cubicBezTo>
                    <a:cubicBezTo>
                      <a:pt x="423972" y="852199"/>
                      <a:pt x="581296" y="1032952"/>
                      <a:pt x="762004" y="1213660"/>
                    </a:cubicBezTo>
                    <a:cubicBezTo>
                      <a:pt x="942727" y="1394383"/>
                      <a:pt x="1123480" y="1551699"/>
                      <a:pt x="1288272" y="1675741"/>
                    </a:cubicBezTo>
                    <a:cubicBezTo>
                      <a:pt x="1607683" y="1916207"/>
                      <a:pt x="1867023" y="2031562"/>
                      <a:pt x="1949296" y="1949281"/>
                    </a:cubicBezTo>
                    <a:cubicBezTo>
                      <a:pt x="2027683" y="1870902"/>
                      <a:pt x="1926677" y="1631810"/>
                      <a:pt x="1709031" y="133316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68DBA7D-14F3-A194-2DB8-400FA7D8B9FA}"/>
              </a:ext>
            </a:extLst>
          </p:cNvPr>
          <p:cNvGrpSpPr/>
          <p:nvPr/>
        </p:nvGrpSpPr>
        <p:grpSpPr>
          <a:xfrm>
            <a:off x="9732733" y="4521372"/>
            <a:ext cx="1924429" cy="1396552"/>
            <a:chOff x="9935933" y="4826448"/>
            <a:chExt cx="1505035" cy="1092199"/>
          </a:xfrm>
        </p:grpSpPr>
        <p:grpSp>
          <p:nvGrpSpPr>
            <p:cNvPr id="28" name="그래픽 11" descr="화성">
              <a:extLst>
                <a:ext uri="{FF2B5EF4-FFF2-40B4-BE49-F238E27FC236}">
                  <a16:creationId xmlns:a16="http://schemas.microsoft.com/office/drawing/2014/main" id="{97B5E241-5EAF-E601-4298-00B1473D53B3}"/>
                </a:ext>
              </a:extLst>
            </p:cNvPr>
            <p:cNvGrpSpPr/>
            <p:nvPr/>
          </p:nvGrpSpPr>
          <p:grpSpPr>
            <a:xfrm>
              <a:off x="10348773" y="4826448"/>
              <a:ext cx="1092195" cy="1092199"/>
              <a:chOff x="10348773" y="4826448"/>
              <a:chExt cx="1092195" cy="1092199"/>
            </a:xfrm>
          </p:grpSpPr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6BAB40EF-D62B-5042-A3D4-8E26ADADE695}"/>
                  </a:ext>
                </a:extLst>
              </p:cNvPr>
              <p:cNvSpPr/>
              <p:nvPr/>
            </p:nvSpPr>
            <p:spPr>
              <a:xfrm>
                <a:off x="10692520" y="4826448"/>
                <a:ext cx="748448" cy="748411"/>
              </a:xfrm>
              <a:custGeom>
                <a:avLst/>
                <a:gdLst>
                  <a:gd name="connsiteX0" fmla="*/ 588525 w 748448"/>
                  <a:gd name="connsiteY0" fmla="*/ 159913 h 748411"/>
                  <a:gd name="connsiteX1" fmla="*/ 0 w 748448"/>
                  <a:gd name="connsiteY1" fmla="*/ 38720 h 748411"/>
                  <a:gd name="connsiteX2" fmla="*/ 709725 w 748448"/>
                  <a:gd name="connsiteY2" fmla="*/ 748411 h 748411"/>
                  <a:gd name="connsiteX3" fmla="*/ 588525 w 748448"/>
                  <a:gd name="connsiteY3" fmla="*/ 159913 h 748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8448" h="748411">
                    <a:moveTo>
                      <a:pt x="588525" y="159913"/>
                    </a:moveTo>
                    <a:cubicBezTo>
                      <a:pt x="429419" y="814"/>
                      <a:pt x="196576" y="-39536"/>
                      <a:pt x="0" y="38720"/>
                    </a:cubicBezTo>
                    <a:lnTo>
                      <a:pt x="709725" y="748411"/>
                    </a:lnTo>
                    <a:cubicBezTo>
                      <a:pt x="787988" y="551842"/>
                      <a:pt x="747632" y="319013"/>
                      <a:pt x="588525" y="159913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9096598-F1B9-EF3C-AF6E-33405E11C0DE}"/>
                  </a:ext>
                </a:extLst>
              </p:cNvPr>
              <p:cNvSpPr/>
              <p:nvPr/>
            </p:nvSpPr>
            <p:spPr>
              <a:xfrm>
                <a:off x="10361460" y="5175759"/>
                <a:ext cx="747671" cy="742084"/>
              </a:xfrm>
              <a:custGeom>
                <a:avLst/>
                <a:gdLst>
                  <a:gd name="connsiteX0" fmla="*/ 23844 w 747671"/>
                  <a:gd name="connsiteY0" fmla="*/ 119 h 742084"/>
                  <a:gd name="connsiteX1" fmla="*/ 0 w 747671"/>
                  <a:gd name="connsiteY1" fmla="*/ 79577 h 742084"/>
                  <a:gd name="connsiteX2" fmla="*/ 12431 w 747671"/>
                  <a:gd name="connsiteY2" fmla="*/ 139101 h 742084"/>
                  <a:gd name="connsiteX3" fmla="*/ 185783 w 747671"/>
                  <a:gd name="connsiteY3" fmla="*/ 467137 h 742084"/>
                  <a:gd name="connsiteX4" fmla="*/ 563166 w 747671"/>
                  <a:gd name="connsiteY4" fmla="*/ 742085 h 742084"/>
                  <a:gd name="connsiteX5" fmla="*/ 730068 w 747671"/>
                  <a:gd name="connsiteY5" fmla="*/ 706302 h 742084"/>
                  <a:gd name="connsiteX6" fmla="*/ 581651 w 747671"/>
                  <a:gd name="connsiteY6" fmla="*/ 225768 h 742084"/>
                  <a:gd name="connsiteX7" fmla="*/ 71252 w 747671"/>
                  <a:gd name="connsiteY7" fmla="*/ 3587 h 742084"/>
                  <a:gd name="connsiteX8" fmla="*/ 23844 w 747671"/>
                  <a:gd name="connsiteY8" fmla="*/ 119 h 74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47671" h="742084">
                    <a:moveTo>
                      <a:pt x="23844" y="119"/>
                    </a:moveTo>
                    <a:cubicBezTo>
                      <a:pt x="13830" y="26086"/>
                      <a:pt x="5891" y="52633"/>
                      <a:pt x="0" y="79577"/>
                    </a:cubicBezTo>
                    <a:lnTo>
                      <a:pt x="12431" y="139101"/>
                    </a:lnTo>
                    <a:lnTo>
                      <a:pt x="185783" y="467137"/>
                    </a:lnTo>
                    <a:lnTo>
                      <a:pt x="563166" y="742085"/>
                    </a:lnTo>
                    <a:cubicBezTo>
                      <a:pt x="619947" y="738992"/>
                      <a:pt x="676304" y="727026"/>
                      <a:pt x="730068" y="706302"/>
                    </a:cubicBezTo>
                    <a:cubicBezTo>
                      <a:pt x="730068" y="706302"/>
                      <a:pt x="823041" y="428514"/>
                      <a:pt x="581651" y="225768"/>
                    </a:cubicBezTo>
                    <a:cubicBezTo>
                      <a:pt x="397063" y="70723"/>
                      <a:pt x="168547" y="18475"/>
                      <a:pt x="71252" y="3587"/>
                    </a:cubicBezTo>
                    <a:cubicBezTo>
                      <a:pt x="41312" y="-994"/>
                      <a:pt x="23844" y="119"/>
                      <a:pt x="23844" y="119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0D337D8F-C147-9CAB-C787-E00A2B27A601}"/>
                  </a:ext>
                </a:extLst>
              </p:cNvPr>
              <p:cNvSpPr/>
              <p:nvPr/>
            </p:nvSpPr>
            <p:spPr>
              <a:xfrm>
                <a:off x="10348773" y="5255329"/>
                <a:ext cx="576396" cy="663318"/>
              </a:xfrm>
              <a:custGeom>
                <a:avLst/>
                <a:gdLst>
                  <a:gd name="connsiteX0" fmla="*/ 159841 w 576396"/>
                  <a:gd name="connsiteY0" fmla="*/ 503422 h 663318"/>
                  <a:gd name="connsiteX1" fmla="*/ 575847 w 576396"/>
                  <a:gd name="connsiteY1" fmla="*/ 662508 h 663318"/>
                  <a:gd name="connsiteX2" fmla="*/ 333645 w 576396"/>
                  <a:gd name="connsiteY2" fmla="*/ 368249 h 663318"/>
                  <a:gd name="connsiteX3" fmla="*/ 12688 w 576396"/>
                  <a:gd name="connsiteY3" fmla="*/ 0 h 663318"/>
                  <a:gd name="connsiteX4" fmla="*/ 159841 w 576396"/>
                  <a:gd name="connsiteY4" fmla="*/ 503422 h 663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6396" h="663318">
                    <a:moveTo>
                      <a:pt x="159841" y="503422"/>
                    </a:moveTo>
                    <a:cubicBezTo>
                      <a:pt x="274072" y="617646"/>
                      <a:pt x="426311" y="670632"/>
                      <a:pt x="575847" y="662508"/>
                    </a:cubicBezTo>
                    <a:cubicBezTo>
                      <a:pt x="575847" y="662508"/>
                      <a:pt x="599664" y="535738"/>
                      <a:pt x="333645" y="368249"/>
                    </a:cubicBezTo>
                    <a:cubicBezTo>
                      <a:pt x="72950" y="204119"/>
                      <a:pt x="12688" y="0"/>
                      <a:pt x="12688" y="0"/>
                    </a:cubicBezTo>
                    <a:cubicBezTo>
                      <a:pt x="-25771" y="175755"/>
                      <a:pt x="23180" y="366768"/>
                      <a:pt x="159841" y="503422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10BB10A9-D27D-D0AD-9DDF-C19DAFA92F74}"/>
                  </a:ext>
                </a:extLst>
              </p:cNvPr>
              <p:cNvSpPr/>
              <p:nvPr/>
            </p:nvSpPr>
            <p:spPr>
              <a:xfrm>
                <a:off x="10491268" y="4865168"/>
                <a:ext cx="910983" cy="815081"/>
              </a:xfrm>
              <a:custGeom>
                <a:avLst/>
                <a:gdLst>
                  <a:gd name="connsiteX0" fmla="*/ 910984 w 910983"/>
                  <a:gd name="connsiteY0" fmla="*/ 709691 h 815081"/>
                  <a:gd name="connsiteX1" fmla="*/ 577364 w 910983"/>
                  <a:gd name="connsiteY1" fmla="*/ 217744 h 815081"/>
                  <a:gd name="connsiteX2" fmla="*/ 201258 w 910983"/>
                  <a:gd name="connsiteY2" fmla="*/ 0 h 815081"/>
                  <a:gd name="connsiteX3" fmla="*/ 17352 w 910983"/>
                  <a:gd name="connsiteY3" fmla="*/ 121193 h 815081"/>
                  <a:gd name="connsiteX4" fmla="*/ 0 w 910983"/>
                  <a:gd name="connsiteY4" fmla="*/ 139447 h 815081"/>
                  <a:gd name="connsiteX5" fmla="*/ 316670 w 910983"/>
                  <a:gd name="connsiteY5" fmla="*/ 536352 h 815081"/>
                  <a:gd name="connsiteX6" fmla="*/ 854770 w 910983"/>
                  <a:gd name="connsiteY6" fmla="*/ 815082 h 815081"/>
                  <a:gd name="connsiteX7" fmla="*/ 910984 w 910983"/>
                  <a:gd name="connsiteY7" fmla="*/ 709691 h 815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0983" h="815081">
                    <a:moveTo>
                      <a:pt x="910984" y="709691"/>
                    </a:moveTo>
                    <a:cubicBezTo>
                      <a:pt x="910984" y="709691"/>
                      <a:pt x="876682" y="478425"/>
                      <a:pt x="577364" y="217744"/>
                    </a:cubicBezTo>
                    <a:cubicBezTo>
                      <a:pt x="421541" y="82038"/>
                      <a:pt x="201258" y="0"/>
                      <a:pt x="201258" y="0"/>
                    </a:cubicBezTo>
                    <a:cubicBezTo>
                      <a:pt x="134300" y="26657"/>
                      <a:pt x="71539" y="67007"/>
                      <a:pt x="17352" y="121193"/>
                    </a:cubicBezTo>
                    <a:cubicBezTo>
                      <a:pt x="11386" y="127159"/>
                      <a:pt x="5632" y="133269"/>
                      <a:pt x="0" y="139447"/>
                    </a:cubicBezTo>
                    <a:lnTo>
                      <a:pt x="316670" y="536352"/>
                    </a:lnTo>
                    <a:lnTo>
                      <a:pt x="854770" y="815082"/>
                    </a:lnTo>
                    <a:cubicBezTo>
                      <a:pt x="877603" y="781667"/>
                      <a:pt x="896382" y="746328"/>
                      <a:pt x="910984" y="70969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id="{0A6C3ADD-D37D-0897-70E0-3319898334E6}"/>
                  </a:ext>
                </a:extLst>
              </p:cNvPr>
              <p:cNvSpPr/>
              <p:nvPr/>
            </p:nvSpPr>
            <p:spPr>
              <a:xfrm>
                <a:off x="10385298" y="5004621"/>
                <a:ext cx="960733" cy="877446"/>
              </a:xfrm>
              <a:custGeom>
                <a:avLst/>
                <a:gdLst>
                  <a:gd name="connsiteX0" fmla="*/ 895748 w 960733"/>
                  <a:gd name="connsiteY0" fmla="*/ 754130 h 877446"/>
                  <a:gd name="connsiteX1" fmla="*/ 960734 w 960733"/>
                  <a:gd name="connsiteY1" fmla="*/ 675628 h 877446"/>
                  <a:gd name="connsiteX2" fmla="*/ 596430 w 960733"/>
                  <a:gd name="connsiteY2" fmla="*/ 300355 h 877446"/>
                  <a:gd name="connsiteX3" fmla="*/ 105964 w 960733"/>
                  <a:gd name="connsiteY3" fmla="*/ 0 h 877446"/>
                  <a:gd name="connsiteX4" fmla="*/ 0 w 960733"/>
                  <a:gd name="connsiteY4" fmla="*/ 171264 h 877446"/>
                  <a:gd name="connsiteX5" fmla="*/ 306765 w 960733"/>
                  <a:gd name="connsiteY5" fmla="*/ 416217 h 877446"/>
                  <a:gd name="connsiteX6" fmla="*/ 706217 w 960733"/>
                  <a:gd name="connsiteY6" fmla="*/ 877446 h 877446"/>
                  <a:gd name="connsiteX7" fmla="*/ 895748 w 960733"/>
                  <a:gd name="connsiteY7" fmla="*/ 754130 h 87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0733" h="877446">
                    <a:moveTo>
                      <a:pt x="895748" y="754130"/>
                    </a:moveTo>
                    <a:cubicBezTo>
                      <a:pt x="920274" y="729604"/>
                      <a:pt x="941845" y="703261"/>
                      <a:pt x="960734" y="675628"/>
                    </a:cubicBezTo>
                    <a:cubicBezTo>
                      <a:pt x="960734" y="675628"/>
                      <a:pt x="843049" y="420791"/>
                      <a:pt x="596430" y="300355"/>
                    </a:cubicBezTo>
                    <a:cubicBezTo>
                      <a:pt x="181251" y="97602"/>
                      <a:pt x="105964" y="0"/>
                      <a:pt x="105964" y="0"/>
                    </a:cubicBezTo>
                    <a:cubicBezTo>
                      <a:pt x="59013" y="51395"/>
                      <a:pt x="23749" y="109609"/>
                      <a:pt x="0" y="171264"/>
                    </a:cubicBezTo>
                    <a:cubicBezTo>
                      <a:pt x="0" y="171264"/>
                      <a:pt x="277801" y="174848"/>
                      <a:pt x="306765" y="416217"/>
                    </a:cubicBezTo>
                    <a:cubicBezTo>
                      <a:pt x="334425" y="646685"/>
                      <a:pt x="706217" y="877446"/>
                      <a:pt x="706217" y="877446"/>
                    </a:cubicBezTo>
                    <a:cubicBezTo>
                      <a:pt x="775285" y="850831"/>
                      <a:pt x="840052" y="809826"/>
                      <a:pt x="895748" y="75413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4" name="그래픽 11" descr="화성">
              <a:extLst>
                <a:ext uri="{FF2B5EF4-FFF2-40B4-BE49-F238E27FC236}">
                  <a16:creationId xmlns:a16="http://schemas.microsoft.com/office/drawing/2014/main" id="{CC273549-DAD1-01B7-B8EC-F5A376CDC666}"/>
                </a:ext>
              </a:extLst>
            </p:cNvPr>
            <p:cNvGrpSpPr/>
            <p:nvPr/>
          </p:nvGrpSpPr>
          <p:grpSpPr>
            <a:xfrm>
              <a:off x="10866685" y="5549984"/>
              <a:ext cx="342152" cy="166212"/>
              <a:chOff x="10866685" y="5549984"/>
              <a:chExt cx="342152" cy="166212"/>
            </a:xfrm>
          </p:grpSpPr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63855E29-37FC-93D0-DC48-CA9A964FCD50}"/>
                  </a:ext>
                </a:extLst>
              </p:cNvPr>
              <p:cNvSpPr/>
              <p:nvPr/>
            </p:nvSpPr>
            <p:spPr>
              <a:xfrm>
                <a:off x="10866685" y="5549984"/>
                <a:ext cx="96373" cy="96373"/>
              </a:xfrm>
              <a:custGeom>
                <a:avLst/>
                <a:gdLst>
                  <a:gd name="connsiteX0" fmla="*/ 96373 w 96373"/>
                  <a:gd name="connsiteY0" fmla="*/ 48187 h 96373"/>
                  <a:gd name="connsiteX1" fmla="*/ 48187 w 96373"/>
                  <a:gd name="connsiteY1" fmla="*/ 96373 h 96373"/>
                  <a:gd name="connsiteX2" fmla="*/ 0 w 96373"/>
                  <a:gd name="connsiteY2" fmla="*/ 48187 h 96373"/>
                  <a:gd name="connsiteX3" fmla="*/ 48187 w 96373"/>
                  <a:gd name="connsiteY3" fmla="*/ 0 h 96373"/>
                  <a:gd name="connsiteX4" fmla="*/ 96373 w 96373"/>
                  <a:gd name="connsiteY4" fmla="*/ 48187 h 9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73" h="96373">
                    <a:moveTo>
                      <a:pt x="96373" y="48187"/>
                    </a:moveTo>
                    <a:cubicBezTo>
                      <a:pt x="96373" y="74799"/>
                      <a:pt x="74799" y="96373"/>
                      <a:pt x="48187" y="96373"/>
                    </a:cubicBezTo>
                    <a:cubicBezTo>
                      <a:pt x="21574" y="96373"/>
                      <a:pt x="0" y="74799"/>
                      <a:pt x="0" y="48187"/>
                    </a:cubicBezTo>
                    <a:cubicBezTo>
                      <a:pt x="0" y="21574"/>
                      <a:pt x="21574" y="0"/>
                      <a:pt x="48187" y="0"/>
                    </a:cubicBezTo>
                    <a:cubicBezTo>
                      <a:pt x="74799" y="0"/>
                      <a:pt x="96373" y="21574"/>
                      <a:pt x="96373" y="48187"/>
                    </a:cubicBezTo>
                    <a:close/>
                  </a:path>
                </a:pathLst>
              </a:custGeom>
              <a:solidFill>
                <a:srgbClr val="737373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1435276-328A-1FCA-FDC0-4522138DA43E}"/>
                  </a:ext>
                </a:extLst>
              </p:cNvPr>
              <p:cNvSpPr/>
              <p:nvPr/>
            </p:nvSpPr>
            <p:spPr>
              <a:xfrm>
                <a:off x="11064284" y="5571644"/>
                <a:ext cx="144552" cy="144552"/>
              </a:xfrm>
              <a:custGeom>
                <a:avLst/>
                <a:gdLst>
                  <a:gd name="connsiteX0" fmla="*/ 144553 w 144552"/>
                  <a:gd name="connsiteY0" fmla="*/ 72276 h 144552"/>
                  <a:gd name="connsiteX1" fmla="*/ 72276 w 144552"/>
                  <a:gd name="connsiteY1" fmla="*/ 144553 h 144552"/>
                  <a:gd name="connsiteX2" fmla="*/ 0 w 144552"/>
                  <a:gd name="connsiteY2" fmla="*/ 72276 h 144552"/>
                  <a:gd name="connsiteX3" fmla="*/ 72276 w 144552"/>
                  <a:gd name="connsiteY3" fmla="*/ 0 h 144552"/>
                  <a:gd name="connsiteX4" fmla="*/ 144553 w 144552"/>
                  <a:gd name="connsiteY4" fmla="*/ 72276 h 144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552" h="144552">
                    <a:moveTo>
                      <a:pt x="144553" y="72276"/>
                    </a:moveTo>
                    <a:cubicBezTo>
                      <a:pt x="144553" y="112194"/>
                      <a:pt x="112193" y="144553"/>
                      <a:pt x="72276" y="144553"/>
                    </a:cubicBezTo>
                    <a:cubicBezTo>
                      <a:pt x="32359" y="144553"/>
                      <a:pt x="0" y="112194"/>
                      <a:pt x="0" y="72276"/>
                    </a:cubicBezTo>
                    <a:cubicBezTo>
                      <a:pt x="0" y="32359"/>
                      <a:pt x="32359" y="0"/>
                      <a:pt x="72276" y="0"/>
                    </a:cubicBezTo>
                    <a:cubicBezTo>
                      <a:pt x="112193" y="0"/>
                      <a:pt x="144553" y="32359"/>
                      <a:pt x="144553" y="7227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" name="그래픽 11" descr="화성">
              <a:extLst>
                <a:ext uri="{FF2B5EF4-FFF2-40B4-BE49-F238E27FC236}">
                  <a16:creationId xmlns:a16="http://schemas.microsoft.com/office/drawing/2014/main" id="{6FD70C8C-D8B6-8B28-1B2E-7E458E4B1FFA}"/>
                </a:ext>
              </a:extLst>
            </p:cNvPr>
            <p:cNvGrpSpPr/>
            <p:nvPr/>
          </p:nvGrpSpPr>
          <p:grpSpPr>
            <a:xfrm>
              <a:off x="9935933" y="4856169"/>
              <a:ext cx="496834" cy="760594"/>
              <a:chOff x="9935933" y="4856169"/>
              <a:chExt cx="496834" cy="760594"/>
            </a:xfrm>
          </p:grpSpPr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DEE905B6-50D9-68B2-CFB2-893447A775F0}"/>
                  </a:ext>
                </a:extLst>
              </p:cNvPr>
              <p:cNvSpPr/>
              <p:nvPr/>
            </p:nvSpPr>
            <p:spPr>
              <a:xfrm rot="-4148733">
                <a:off x="10381952" y="4862614"/>
                <a:ext cx="44371" cy="44371"/>
              </a:xfrm>
              <a:custGeom>
                <a:avLst/>
                <a:gdLst>
                  <a:gd name="connsiteX0" fmla="*/ 44371 w 44371"/>
                  <a:gd name="connsiteY0" fmla="*/ 22186 h 44371"/>
                  <a:gd name="connsiteX1" fmla="*/ 22186 w 44371"/>
                  <a:gd name="connsiteY1" fmla="*/ 44371 h 44371"/>
                  <a:gd name="connsiteX2" fmla="*/ 0 w 44371"/>
                  <a:gd name="connsiteY2" fmla="*/ 22186 h 44371"/>
                  <a:gd name="connsiteX3" fmla="*/ 22186 w 44371"/>
                  <a:gd name="connsiteY3" fmla="*/ 0 h 44371"/>
                  <a:gd name="connsiteX4" fmla="*/ 44371 w 44371"/>
                  <a:gd name="connsiteY4" fmla="*/ 22186 h 4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1" h="44371">
                    <a:moveTo>
                      <a:pt x="44371" y="22186"/>
                    </a:moveTo>
                    <a:cubicBezTo>
                      <a:pt x="44371" y="34438"/>
                      <a:pt x="34438" y="44371"/>
                      <a:pt x="22186" y="44371"/>
                    </a:cubicBezTo>
                    <a:cubicBezTo>
                      <a:pt x="9933" y="44371"/>
                      <a:pt x="0" y="34438"/>
                      <a:pt x="0" y="22186"/>
                    </a:cubicBezTo>
                    <a:cubicBezTo>
                      <a:pt x="0" y="9933"/>
                      <a:pt x="9933" y="0"/>
                      <a:pt x="22186" y="0"/>
                    </a:cubicBezTo>
                    <a:cubicBezTo>
                      <a:pt x="34438" y="0"/>
                      <a:pt x="44371" y="9933"/>
                      <a:pt x="44371" y="2218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:a16="http://schemas.microsoft.com/office/drawing/2014/main" id="{2C694C5E-EC4B-BE0D-A4AE-906BF391441B}"/>
                  </a:ext>
                </a:extLst>
              </p:cNvPr>
              <p:cNvSpPr/>
              <p:nvPr/>
            </p:nvSpPr>
            <p:spPr>
              <a:xfrm rot="-4148733">
                <a:off x="10054127" y="510504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505050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71FC7418-E313-3EDE-B375-5830F2DA4B0A}"/>
                  </a:ext>
                </a:extLst>
              </p:cNvPr>
              <p:cNvSpPr/>
              <p:nvPr/>
            </p:nvSpPr>
            <p:spPr>
              <a:xfrm rot="-4148733">
                <a:off x="10183579" y="4912829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F2F2F2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C2C56F22-63A8-C77A-E520-67A8E09A5320}"/>
                  </a:ext>
                </a:extLst>
              </p:cNvPr>
              <p:cNvSpPr/>
              <p:nvPr/>
            </p:nvSpPr>
            <p:spPr>
              <a:xfrm rot="-4148733">
                <a:off x="9948822" y="533845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218AA97E-7F3F-9D18-1C18-F41D0D28A186}"/>
                  </a:ext>
                </a:extLst>
              </p:cNvPr>
              <p:cNvSpPr/>
              <p:nvPr/>
            </p:nvSpPr>
            <p:spPr>
              <a:xfrm rot="-3284764">
                <a:off x="10197946" y="5563657"/>
                <a:ext cx="44370" cy="44370"/>
              </a:xfrm>
              <a:custGeom>
                <a:avLst/>
                <a:gdLst>
                  <a:gd name="connsiteX0" fmla="*/ 44371 w 44370"/>
                  <a:gd name="connsiteY0" fmla="*/ 22185 h 44370"/>
                  <a:gd name="connsiteX1" fmla="*/ 22185 w 44370"/>
                  <a:gd name="connsiteY1" fmla="*/ 44371 h 44370"/>
                  <a:gd name="connsiteX2" fmla="*/ 0 w 44370"/>
                  <a:gd name="connsiteY2" fmla="*/ 22185 h 44370"/>
                  <a:gd name="connsiteX3" fmla="*/ 22185 w 44370"/>
                  <a:gd name="connsiteY3" fmla="*/ 0 h 44370"/>
                  <a:gd name="connsiteX4" fmla="*/ 44371 w 44370"/>
                  <a:gd name="connsiteY4" fmla="*/ 22185 h 44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0" h="44370">
                    <a:moveTo>
                      <a:pt x="44371" y="22185"/>
                    </a:moveTo>
                    <a:cubicBezTo>
                      <a:pt x="44371" y="34438"/>
                      <a:pt x="34438" y="44371"/>
                      <a:pt x="22185" y="44371"/>
                    </a:cubicBezTo>
                    <a:cubicBezTo>
                      <a:pt x="9933" y="44371"/>
                      <a:pt x="0" y="34438"/>
                      <a:pt x="0" y="22185"/>
                    </a:cubicBezTo>
                    <a:cubicBezTo>
                      <a:pt x="0" y="9933"/>
                      <a:pt x="9933" y="0"/>
                      <a:pt x="22185" y="0"/>
                    </a:cubicBezTo>
                    <a:cubicBezTo>
                      <a:pt x="34438" y="0"/>
                      <a:pt x="44371" y="9933"/>
                      <a:pt x="44371" y="22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78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57613" y="2804436"/>
            <a:ext cx="8370881" cy="263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 else if(sign == 3)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word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0; k &lt;= j;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if(word == game[k])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	word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	k = -1;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game[j] = word;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제시단어</a:t>
            </a:r>
            <a:r>
              <a:rPr lang="ko-KR" altLang="en-US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"+game[j]);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  <a:endParaRPr lang="en-US" altLang="ko-KR" sz="1500" b="1" u="sng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636256" y="2421767"/>
            <a:ext cx="3692701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Sign == 3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실행할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조건문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91071" y="3064151"/>
            <a:ext cx="6087653" cy="1866663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6272131" y="2083442"/>
            <a:ext cx="4862714" cy="815111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배열에 저장된 값들의 중복을 제거하고 그 값을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game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배열에 대입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804492" y="5159554"/>
            <a:ext cx="147348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지시 단어 출력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하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 경우의 지시 단어 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한글 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배열에 저장된 값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52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57613" y="2804436"/>
            <a:ext cx="8609857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0; k &lt;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 == k)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break;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if(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user.charAt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(k) ==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word.charAt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(k))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++;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 else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오답문자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["+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user.charAt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(k)+"]");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  <a:endParaRPr lang="en-US" altLang="ko-KR" sz="1500" b="1" u="sng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636256" y="2421767"/>
            <a:ext cx="4938164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입력값과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지시 단어의 정확도 판단을 위한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반복문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10048" y="3110289"/>
            <a:ext cx="6087653" cy="1866663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6053874" y="5205093"/>
            <a:ext cx="5127270" cy="815111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입력갑과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지시 단어의 문자 하나씩 비교하여 같으면</a:t>
            </a:r>
            <a:endParaRPr lang="en-US" altLang="ko-KR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변수의 값을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씩 증가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같지 않으면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오답문자로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출력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정답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오답 판단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38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657613" y="2458188"/>
            <a:ext cx="8609857" cy="30931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if(</a:t>
            </a:r>
            <a:r>
              <a:rPr lang="en-US" altLang="ko-KR" sz="1500" b="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() != </a:t>
            </a:r>
            <a:r>
              <a:rPr lang="en-US" altLang="ko-KR" sz="1500" b="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-= (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Math.abs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 - 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()));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if(user. length() &gt; </a:t>
            </a:r>
            <a:r>
              <a:rPr lang="en-US" altLang="ko-KR" sz="1500" b="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 &lt;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k++) {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오답문자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["+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user.charAt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(k)+"]");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	if(user. length() &lt; </a:t>
            </a:r>
            <a:r>
              <a:rPr lang="en-US" altLang="ko-KR" sz="1500" b="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k =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 &lt;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 k++) {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오답문자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 ]");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  <a:endParaRPr lang="en-US" altLang="ko-KR" sz="1500" b="1" u="sng" dirty="0">
              <a:solidFill>
                <a:srgbClr val="C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636256" y="2028564"/>
            <a:ext cx="4880291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입력값과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지시 단어의 길이를 판별하기위한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조건문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804492" y="2935909"/>
            <a:ext cx="542488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길이가 다를 경우 각 길이를 빼 그 값만큼 변수 </a:t>
            </a:r>
            <a:r>
              <a:rPr lang="en-US" altLang="ko-KR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의 값 감소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505479" y="3906438"/>
            <a:ext cx="585929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입력값이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더 길 경우 지시 단어 길이 이후의 값을 </a:t>
            </a:r>
            <a:r>
              <a:rPr lang="ko-KR" altLang="en-US" sz="15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오답문자로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출력</a:t>
            </a:r>
            <a:endParaRPr lang="ko-KR" altLang="en-US" sz="15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13709" y="5052571"/>
            <a:ext cx="605165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입력값이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더 작을 경우 지시 단어 길이 이전의 값을 </a:t>
            </a:r>
            <a:r>
              <a:rPr lang="ko-KR" altLang="en-US" sz="15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오답문자로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출력</a:t>
            </a:r>
            <a:endParaRPr lang="ko-KR" altLang="en-US" sz="15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오답 문자 출력 및 길이 판단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02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77532" y="1996523"/>
            <a:ext cx="8307787" cy="4016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if(</a:t>
            </a:r>
            <a:r>
              <a:rPr lang="en-US" altLang="ko-KR" sz="1500" b="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== </a:t>
            </a:r>
            <a:r>
              <a:rPr lang="en-US" altLang="ko-KR" sz="1500" b="1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())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정답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if(combo == 0) {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point += 10;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combo ++;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 else if(combo != 0) {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point += 15;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	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콤보 달성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! point+5!");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 else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오답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point += 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+ 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Math.abs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user.length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 -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word.length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())));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combo = 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점수 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["+point+"]");</a:t>
            </a:r>
            <a:endParaRPr lang="en-US" altLang="ko-KR" sz="1500" b="1" u="sng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501937" y="1671876"/>
            <a:ext cx="3692701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cnt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값에 따라 정답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오답 판별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조건문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51823" y="3901057"/>
            <a:ext cx="49151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combo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의 값이 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인 경우 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만 증가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아닌 경우 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15 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증가</a:t>
            </a:r>
            <a:endParaRPr lang="ko-KR" altLang="en-US" sz="15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561007" y="4841760"/>
            <a:ext cx="497604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오답인 경우 맞춘 문자 하나당 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점 증가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combo </a:t>
            </a:r>
            <a:r>
              <a:rPr lang="ko-KR" altLang="en-US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초기화</a:t>
            </a:r>
            <a:endParaRPr lang="ko-KR" altLang="en-US" sz="15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884504" y="5944023"/>
            <a:ext cx="10214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점수 출력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정답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오답에 따라 점수 및 콤보 누적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57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54382" y="2804436"/>
            <a:ext cx="414728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if(sign == 1)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id;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point;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 else if(sign == 2)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id;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point;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 else if(sign == 3)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id;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point;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  <a:endParaRPr lang="en-US" altLang="ko-KR" sz="1500" b="1" u="sng" dirty="0">
              <a:solidFill>
                <a:srgbClr val="C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636256" y="2421767"/>
            <a:ext cx="2519055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난이도와 관련된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조건문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01671" y="3843181"/>
            <a:ext cx="451758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sign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의 값에 따라 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와 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point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를 각각의 배열에 대입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난이도에 따라 </a:t>
            </a:r>
            <a:r>
              <a:rPr lang="en-US" altLang="ko-K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id, point 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저장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슬라이드 번호 개체 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04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160722" y="3035269"/>
            <a:ext cx="351410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10;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for(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j = 0; j &lt; 10;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j++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{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.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.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.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}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</p:txBody>
      </p:sp>
      <p:sp>
        <p:nvSpPr>
          <p:cNvPr id="15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821451" y="2652600"/>
            <a:ext cx="4938164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각각의 배열을 내림차순으로 정렬하기 위한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반복문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랭킹을 위한 정렬 사용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948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160722" y="3035269"/>
            <a:ext cx="598875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if(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&gt;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rank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rank;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</p:txBody>
      </p:sp>
      <p:sp>
        <p:nvSpPr>
          <p:cNvPr id="15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821451" y="2652600"/>
            <a:ext cx="7554043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값과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[j]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값을 비교해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값이 더 크면 배열의 값 위치 변경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상인 경우 </a:t>
            </a:r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정렬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슬라이드 번호 개체 틀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76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160722" y="3035269"/>
            <a:ext cx="598875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if(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&gt;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rank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rank;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</p:txBody>
      </p:sp>
      <p:sp>
        <p:nvSpPr>
          <p:cNvPr id="15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821451" y="2652600"/>
            <a:ext cx="7554043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값과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[j]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값을 비교해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값이 더 크면 배열의 값 위치 변경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중인 경우 정렬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슬라이드 번호 개체 틀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8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160722" y="3035269"/>
            <a:ext cx="574073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if(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&gt;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rank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[j]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rank;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</p:txBody>
      </p:sp>
      <p:sp>
        <p:nvSpPr>
          <p:cNvPr id="15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1821451" y="2652600"/>
            <a:ext cx="7554043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값과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[j]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값을 비교해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값이 더 크면 배열의 값 위치 변경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 하인 경우 정렬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슬라이드 번호 개체 틀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278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748584" y="3242704"/>
            <a:ext cx="4322017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랭킹을 확인하시겠습니까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?");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("y = 1 / n = 2");</a:t>
            </a:r>
          </a:p>
          <a:p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rankan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in.nextInt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u="sng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  <a:endParaRPr lang="en-US" altLang="ko-KR" sz="1500" u="sng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48584" y="4443660"/>
            <a:ext cx="385874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랭킹 확인 여부를 위해 </a:t>
            </a:r>
            <a:r>
              <a:rPr lang="ko-KR" altLang="en-US" sz="1500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입력값을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받는 코드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랭킹 확인 여부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626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FDC983"/>
          </a:fgClr>
          <a:bgClr>
            <a:schemeClr val="accent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98A6BC-AABD-51BC-41AB-30444832B471}"/>
              </a:ext>
            </a:extLst>
          </p:cNvPr>
          <p:cNvSpPr/>
          <p:nvPr/>
        </p:nvSpPr>
        <p:spPr>
          <a:xfrm>
            <a:off x="1686622" y="2032670"/>
            <a:ext cx="8818756" cy="2487860"/>
          </a:xfrm>
          <a:prstGeom prst="roundRect">
            <a:avLst>
              <a:gd name="adj" fmla="val 267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5AA6F25-352C-A72E-EA1C-919B708E4034}"/>
              </a:ext>
            </a:extLst>
          </p:cNvPr>
          <p:cNvSpPr txBox="1"/>
          <p:nvPr/>
        </p:nvSpPr>
        <p:spPr>
          <a:xfrm>
            <a:off x="2834530" y="2422520"/>
            <a:ext cx="6522940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단어가 자동으로 </a:t>
            </a:r>
            <a:r>
              <a:rPr lang="ko-KR" altLang="en-US" sz="3500" b="1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콘솔 창에 </a:t>
            </a:r>
            <a:r>
              <a:rPr lang="ko-KR" altLang="en-US" sz="35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나오면 </a:t>
            </a:r>
            <a:endParaRPr lang="en-US" altLang="ko-KR" sz="3500" b="1" spc="-300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3500" b="1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지시 </a:t>
            </a:r>
            <a:r>
              <a:rPr lang="ko-KR" altLang="en-US" sz="35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단어를 타이핑 하고</a:t>
            </a:r>
            <a:r>
              <a:rPr lang="en-US" altLang="ko-KR" sz="3500" b="1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3500" b="1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 </a:t>
            </a:r>
            <a:r>
              <a:rPr lang="ko-KR" altLang="en-US" sz="35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결과를 채점하는 프로그램</a:t>
            </a: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36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분석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PART3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160722" y="1731875"/>
            <a:ext cx="9164688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if(</a:t>
            </a:r>
            <a:r>
              <a:rPr lang="en-US" altLang="ko-KR" sz="1500" dirty="0" err="1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rankan</a:t>
            </a:r>
            <a:r>
              <a:rPr lang="en-US" altLang="ko-KR" sz="1500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== 1)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상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if(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!= null)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((i+1)+"</a:t>
            </a:r>
            <a:r>
              <a:rPr lang="ko-KR" altLang="en-US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 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"+"["+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]+"] "+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중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if(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!= null)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((i+1)+"</a:t>
            </a:r>
            <a:r>
              <a:rPr lang="ko-KR" altLang="en-US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 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"+"["+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]+"] "+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하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for(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idKorean.length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 </a:t>
            </a:r>
            <a:r>
              <a:rPr lang="en-US" altLang="ko-KR" sz="15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if(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 != null)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	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((i+1)+"</a:t>
            </a:r>
            <a:r>
              <a:rPr lang="ko-KR" altLang="en-US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위 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"+"["+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]+"] "+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u="sng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u="sng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  <a:p>
            <a:r>
              <a:rPr lang="en-US" altLang="ko-KR" sz="1500" dirty="0"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}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52113" y="5630976"/>
            <a:ext cx="41184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각 배열의 값이 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null 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 아니면 해당 코드 출력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2886473" y="1622502"/>
            <a:ext cx="5336685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변수 </a:t>
            </a:r>
            <a:r>
              <a:rPr lang="en-US" altLang="ko-KR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rankan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값이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 경우 해당 코드 실행하는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조건문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62895" y="4267092"/>
            <a:ext cx="41184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각 배열의 값이 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null 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 아니면 해당 코드 출력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52112" y="2914925"/>
            <a:ext cx="411843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각 배열의 값이 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null 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 아니면 해당 코드 출력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5933099" y="2078762"/>
            <a:ext cx="3454552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배열의 값을 출력하기 위한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반복문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5932396" y="3455730"/>
            <a:ext cx="3454552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배열의 값을 출력하기 위한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반복문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5932396" y="4871629"/>
            <a:ext cx="3454552" cy="324647"/>
          </a:xfrm>
          <a:prstGeom prst="roundRect">
            <a:avLst>
              <a:gd name="adj" fmla="val 26745"/>
            </a:avLst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배열의 값을 출력하기 위한 </a:t>
            </a: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반복문</a:t>
            </a:r>
            <a:endParaRPr lang="ko-KR" altLang="en-US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451BEE7-9FCD-0FD4-E8F0-780DB7EE3A85}"/>
              </a:ext>
            </a:extLst>
          </p:cNvPr>
          <p:cNvSpPr txBox="1"/>
          <p:nvPr/>
        </p:nvSpPr>
        <p:spPr>
          <a:xfrm>
            <a:off x="3105445" y="851027"/>
            <a:ext cx="686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각각에 난이도에 따른 배열의 값 출력</a:t>
            </a:r>
            <a:endParaRPr lang="ko-KR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07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66C9E8"/>
          </a:fgClr>
          <a:bgClr>
            <a:srgbClr val="5FC7E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98A6BC-AABD-51BC-41AB-30444832B471}"/>
              </a:ext>
            </a:extLst>
          </p:cNvPr>
          <p:cNvSpPr/>
          <p:nvPr/>
        </p:nvSpPr>
        <p:spPr>
          <a:xfrm>
            <a:off x="1686622" y="2678029"/>
            <a:ext cx="8818756" cy="1726911"/>
          </a:xfrm>
          <a:prstGeom prst="roundRect">
            <a:avLst>
              <a:gd name="adj" fmla="val 267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9D071A-9C52-3BE5-128B-3F91D072B84E}"/>
              </a:ext>
            </a:extLst>
          </p:cNvPr>
          <p:cNvSpPr txBox="1"/>
          <p:nvPr/>
        </p:nvSpPr>
        <p:spPr>
          <a:xfrm>
            <a:off x="3938997" y="3159899"/>
            <a:ext cx="43140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프로그램 영상</a:t>
            </a:r>
            <a:endParaRPr lang="ko-KR" altLang="en-US" sz="54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FD8C52D-CFD2-1A4C-B726-84BFFF36D782}"/>
              </a:ext>
            </a:extLst>
          </p:cNvPr>
          <p:cNvSpPr/>
          <p:nvPr/>
        </p:nvSpPr>
        <p:spPr>
          <a:xfrm>
            <a:off x="4552950" y="2109533"/>
            <a:ext cx="2958744" cy="884424"/>
          </a:xfrm>
          <a:prstGeom prst="roundRect">
            <a:avLst>
              <a:gd name="adj" fmla="val 26745"/>
            </a:avLst>
          </a:prstGeom>
          <a:solidFill>
            <a:schemeClr val="accent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BD1C3-C225-6140-DE3F-A468563A009B}"/>
              </a:ext>
            </a:extLst>
          </p:cNvPr>
          <p:cNvSpPr txBox="1"/>
          <p:nvPr/>
        </p:nvSpPr>
        <p:spPr>
          <a:xfrm>
            <a:off x="5097001" y="2220867"/>
            <a:ext cx="1984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</a:t>
            </a:r>
            <a:r>
              <a:rPr lang="en-US" altLang="ko-KR" sz="3600" b="1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3600" b="1" spc="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10666AD-1AC9-A929-B99C-A503884FDEBD}"/>
              </a:ext>
            </a:extLst>
          </p:cNvPr>
          <p:cNvGrpSpPr/>
          <p:nvPr/>
        </p:nvGrpSpPr>
        <p:grpSpPr>
          <a:xfrm rot="20943603">
            <a:off x="870863" y="940076"/>
            <a:ext cx="2373266" cy="2211773"/>
            <a:chOff x="541687" y="692945"/>
            <a:chExt cx="2282339" cy="2127033"/>
          </a:xfrm>
        </p:grpSpPr>
        <p:grpSp>
          <p:nvGrpSpPr>
            <p:cNvPr id="14" name="그래픽 9" descr="토성">
              <a:extLst>
                <a:ext uri="{FF2B5EF4-FFF2-40B4-BE49-F238E27FC236}">
                  <a16:creationId xmlns:a16="http://schemas.microsoft.com/office/drawing/2014/main" id="{6680BF50-8DF8-3801-DECD-86B5E59668C5}"/>
                </a:ext>
              </a:extLst>
            </p:cNvPr>
            <p:cNvGrpSpPr/>
            <p:nvPr/>
          </p:nvGrpSpPr>
          <p:grpSpPr>
            <a:xfrm rot="17547474">
              <a:off x="858594" y="854546"/>
              <a:ext cx="2043455" cy="1887409"/>
              <a:chOff x="668608" y="986559"/>
              <a:chExt cx="2043455" cy="1887409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0241C4D8-A220-3AE7-2C75-D7BE1E1A0AD4}"/>
                  </a:ext>
                </a:extLst>
              </p:cNvPr>
              <p:cNvSpPr/>
              <p:nvPr/>
            </p:nvSpPr>
            <p:spPr>
              <a:xfrm>
                <a:off x="1077299" y="2442985"/>
                <a:ext cx="267506" cy="267506"/>
              </a:xfrm>
              <a:custGeom>
                <a:avLst/>
                <a:gdLst>
                  <a:gd name="connsiteX0" fmla="*/ 267507 w 267506"/>
                  <a:gd name="connsiteY0" fmla="*/ 133753 h 267506"/>
                  <a:gd name="connsiteX1" fmla="*/ 133753 w 267506"/>
                  <a:gd name="connsiteY1" fmla="*/ 267507 h 267506"/>
                  <a:gd name="connsiteX2" fmla="*/ 0 w 267506"/>
                  <a:gd name="connsiteY2" fmla="*/ 133753 h 267506"/>
                  <a:gd name="connsiteX3" fmla="*/ 133753 w 267506"/>
                  <a:gd name="connsiteY3" fmla="*/ 0 h 267506"/>
                  <a:gd name="connsiteX4" fmla="*/ 267507 w 267506"/>
                  <a:gd name="connsiteY4" fmla="*/ 133753 h 267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506" h="267506">
                    <a:moveTo>
                      <a:pt x="267507" y="133753"/>
                    </a:moveTo>
                    <a:cubicBezTo>
                      <a:pt x="267507" y="207623"/>
                      <a:pt x="207623" y="267507"/>
                      <a:pt x="133753" y="267507"/>
                    </a:cubicBezTo>
                    <a:cubicBezTo>
                      <a:pt x="59883" y="267507"/>
                      <a:pt x="0" y="207623"/>
                      <a:pt x="0" y="133753"/>
                    </a:cubicBezTo>
                    <a:cubicBezTo>
                      <a:pt x="0" y="59883"/>
                      <a:pt x="59883" y="0"/>
                      <a:pt x="133753" y="0"/>
                    </a:cubicBezTo>
                    <a:cubicBezTo>
                      <a:pt x="207623" y="0"/>
                      <a:pt x="267507" y="59883"/>
                      <a:pt x="267507" y="133753"/>
                    </a:cubicBezTo>
                    <a:close/>
                  </a:path>
                </a:pathLst>
              </a:custGeom>
              <a:solidFill>
                <a:srgbClr val="FCBB60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954C7F77-E426-5FAF-8B79-1DE2060684F9}"/>
                  </a:ext>
                </a:extLst>
              </p:cNvPr>
              <p:cNvSpPr/>
              <p:nvPr/>
            </p:nvSpPr>
            <p:spPr>
              <a:xfrm>
                <a:off x="668608" y="1239204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EB9EE999-0588-4315-D4B4-911E7FD970DB}"/>
                  </a:ext>
                </a:extLst>
              </p:cNvPr>
              <p:cNvSpPr/>
              <p:nvPr/>
            </p:nvSpPr>
            <p:spPr>
              <a:xfrm>
                <a:off x="1456267" y="2450416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BD944E0B-4CB6-D590-5418-BA81DEAEDA7D}"/>
                  </a:ext>
                </a:extLst>
              </p:cNvPr>
              <p:cNvSpPr/>
              <p:nvPr/>
            </p:nvSpPr>
            <p:spPr>
              <a:xfrm>
                <a:off x="2518864" y="98655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8C60F589-74FC-BEA2-5372-004ED852572E}"/>
                  </a:ext>
                </a:extLst>
              </p:cNvPr>
              <p:cNvSpPr/>
              <p:nvPr/>
            </p:nvSpPr>
            <p:spPr>
              <a:xfrm>
                <a:off x="1582590" y="268076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0" name="그래픽 9" descr="토성">
              <a:extLst>
                <a:ext uri="{FF2B5EF4-FFF2-40B4-BE49-F238E27FC236}">
                  <a16:creationId xmlns:a16="http://schemas.microsoft.com/office/drawing/2014/main" id="{566D37BA-BF36-0477-11A1-D95C5DE8386D}"/>
                </a:ext>
              </a:extLst>
            </p:cNvPr>
            <p:cNvGrpSpPr/>
            <p:nvPr/>
          </p:nvGrpSpPr>
          <p:grpSpPr>
            <a:xfrm rot="17547474">
              <a:off x="541681" y="692951"/>
              <a:ext cx="1975680" cy="1975667"/>
              <a:chOff x="677046" y="573362"/>
              <a:chExt cx="1975680" cy="1975667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2780755-0EC1-5E8E-C067-082CF6495108}"/>
                  </a:ext>
                </a:extLst>
              </p:cNvPr>
              <p:cNvSpPr/>
              <p:nvPr/>
            </p:nvSpPr>
            <p:spPr>
              <a:xfrm>
                <a:off x="974629" y="840975"/>
                <a:ext cx="1232307" cy="1358692"/>
              </a:xfrm>
              <a:custGeom>
                <a:avLst/>
                <a:gdLst>
                  <a:gd name="connsiteX0" fmla="*/ 503931 w 1232307"/>
                  <a:gd name="connsiteY0" fmla="*/ 108429 h 1358692"/>
                  <a:gd name="connsiteX1" fmla="*/ 341970 w 1232307"/>
                  <a:gd name="connsiteY1" fmla="*/ 0 h 1358692"/>
                  <a:gd name="connsiteX2" fmla="*/ 191230 w 1232307"/>
                  <a:gd name="connsiteY2" fmla="*/ 117644 h 1358692"/>
                  <a:gd name="connsiteX3" fmla="*/ 0 w 1232307"/>
                  <a:gd name="connsiteY3" fmla="*/ 431674 h 1358692"/>
                  <a:gd name="connsiteX4" fmla="*/ 42727 w 1232307"/>
                  <a:gd name="connsiteY4" fmla="*/ 544860 h 1358692"/>
                  <a:gd name="connsiteX5" fmla="*/ 968100 w 1232307"/>
                  <a:gd name="connsiteY5" fmla="*/ 1333507 h 1358692"/>
                  <a:gd name="connsiteX6" fmla="*/ 1103540 w 1232307"/>
                  <a:gd name="connsiteY6" fmla="*/ 1358638 h 1358692"/>
                  <a:gd name="connsiteX7" fmla="*/ 1232308 w 1232307"/>
                  <a:gd name="connsiteY7" fmla="*/ 1273660 h 1358692"/>
                  <a:gd name="connsiteX8" fmla="*/ 1187552 w 1232307"/>
                  <a:gd name="connsiteY8" fmla="*/ 1089280 h 1358692"/>
                  <a:gd name="connsiteX9" fmla="*/ 503931 w 1232307"/>
                  <a:gd name="connsiteY9" fmla="*/ 108429 h 1358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32307" h="1358692">
                    <a:moveTo>
                      <a:pt x="503931" y="108429"/>
                    </a:moveTo>
                    <a:cubicBezTo>
                      <a:pt x="430746" y="38729"/>
                      <a:pt x="341970" y="0"/>
                      <a:pt x="341970" y="0"/>
                    </a:cubicBezTo>
                    <a:cubicBezTo>
                      <a:pt x="288231" y="32160"/>
                      <a:pt x="237531" y="71343"/>
                      <a:pt x="191230" y="117644"/>
                    </a:cubicBezTo>
                    <a:cubicBezTo>
                      <a:pt x="100137" y="208745"/>
                      <a:pt x="36537" y="316840"/>
                      <a:pt x="0" y="431674"/>
                    </a:cubicBezTo>
                    <a:cubicBezTo>
                      <a:pt x="0" y="431674"/>
                      <a:pt x="7869" y="507780"/>
                      <a:pt x="42727" y="544860"/>
                    </a:cubicBezTo>
                    <a:cubicBezTo>
                      <a:pt x="282985" y="800477"/>
                      <a:pt x="714466" y="1203224"/>
                      <a:pt x="968100" y="1333507"/>
                    </a:cubicBezTo>
                    <a:cubicBezTo>
                      <a:pt x="1021750" y="1361068"/>
                      <a:pt x="1103540" y="1358638"/>
                      <a:pt x="1103540" y="1358638"/>
                    </a:cubicBezTo>
                    <a:cubicBezTo>
                      <a:pt x="1148541" y="1335045"/>
                      <a:pt x="1191669" y="1306652"/>
                      <a:pt x="1232308" y="1273660"/>
                    </a:cubicBezTo>
                    <a:cubicBezTo>
                      <a:pt x="1232308" y="1273660"/>
                      <a:pt x="1224706" y="1163588"/>
                      <a:pt x="1187552" y="1089280"/>
                    </a:cubicBezTo>
                    <a:cubicBezTo>
                      <a:pt x="1031514" y="777197"/>
                      <a:pt x="659977" y="257044"/>
                      <a:pt x="503931" y="10842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1467D1E6-2132-C4A3-D440-105F100BFDE6}"/>
                  </a:ext>
                </a:extLst>
              </p:cNvPr>
              <p:cNvSpPr/>
              <p:nvPr/>
            </p:nvSpPr>
            <p:spPr>
              <a:xfrm>
                <a:off x="937821" y="1402911"/>
                <a:ext cx="889440" cy="885362"/>
              </a:xfrm>
              <a:custGeom>
                <a:avLst/>
                <a:gdLst>
                  <a:gd name="connsiteX0" fmla="*/ 228046 w 889440"/>
                  <a:gd name="connsiteY0" fmla="*/ 657324 h 885362"/>
                  <a:gd name="connsiteX1" fmla="*/ 885080 w 889440"/>
                  <a:gd name="connsiteY1" fmla="*/ 878121 h 885362"/>
                  <a:gd name="connsiteX2" fmla="*/ 870166 w 889440"/>
                  <a:gd name="connsiteY2" fmla="*/ 745816 h 885362"/>
                  <a:gd name="connsiteX3" fmla="*/ 121147 w 889440"/>
                  <a:gd name="connsiteY3" fmla="*/ 34449 h 885362"/>
                  <a:gd name="connsiteX4" fmla="*/ 7241 w 889440"/>
                  <a:gd name="connsiteY4" fmla="*/ 290 h 885362"/>
                  <a:gd name="connsiteX5" fmla="*/ 228046 w 889440"/>
                  <a:gd name="connsiteY5" fmla="*/ 657324 h 88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89440" h="885362">
                    <a:moveTo>
                      <a:pt x="228046" y="657324"/>
                    </a:moveTo>
                    <a:cubicBezTo>
                      <a:pt x="407231" y="836509"/>
                      <a:pt x="651977" y="910028"/>
                      <a:pt x="885080" y="878121"/>
                    </a:cubicBezTo>
                    <a:cubicBezTo>
                      <a:pt x="885080" y="878121"/>
                      <a:pt x="901658" y="805834"/>
                      <a:pt x="870166" y="745816"/>
                    </a:cubicBezTo>
                    <a:cubicBezTo>
                      <a:pt x="765147" y="545684"/>
                      <a:pt x="343081" y="173151"/>
                      <a:pt x="121147" y="34449"/>
                    </a:cubicBezTo>
                    <a:cubicBezTo>
                      <a:pt x="57272" y="-5477"/>
                      <a:pt x="7241" y="290"/>
                      <a:pt x="7241" y="290"/>
                    </a:cubicBezTo>
                    <a:cubicBezTo>
                      <a:pt x="-24667" y="233392"/>
                      <a:pt x="48868" y="478146"/>
                      <a:pt x="228046" y="6573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EE6E5C12-CD57-C15C-B419-02C502F0AD71}"/>
                  </a:ext>
                </a:extLst>
              </p:cNvPr>
              <p:cNvSpPr/>
              <p:nvPr/>
            </p:nvSpPr>
            <p:spPr>
              <a:xfrm>
                <a:off x="1446375" y="730598"/>
                <a:ext cx="1049113" cy="1186052"/>
              </a:xfrm>
              <a:custGeom>
                <a:avLst/>
                <a:gdLst>
                  <a:gd name="connsiteX0" fmla="*/ 821085 w 1049113"/>
                  <a:gd name="connsiteY0" fmla="*/ 228006 h 1186052"/>
                  <a:gd name="connsiteX1" fmla="*/ 3673 w 1049113"/>
                  <a:gd name="connsiteY1" fmla="*/ 46911 h 1186052"/>
                  <a:gd name="connsiteX2" fmla="*/ 24754 w 1049113"/>
                  <a:gd name="connsiteY2" fmla="*/ 195526 h 1186052"/>
                  <a:gd name="connsiteX3" fmla="*/ 785663 w 1049113"/>
                  <a:gd name="connsiteY3" fmla="*/ 1128828 h 1186052"/>
                  <a:gd name="connsiteX4" fmla="*/ 934255 w 1049113"/>
                  <a:gd name="connsiteY4" fmla="*/ 1186052 h 1186052"/>
                  <a:gd name="connsiteX5" fmla="*/ 821085 w 1049113"/>
                  <a:gd name="connsiteY5" fmla="*/ 228006 h 1186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49113" h="1186052">
                    <a:moveTo>
                      <a:pt x="821085" y="228006"/>
                    </a:moveTo>
                    <a:cubicBezTo>
                      <a:pt x="600043" y="6964"/>
                      <a:pt x="279265" y="-53270"/>
                      <a:pt x="3673" y="46911"/>
                    </a:cubicBezTo>
                    <a:cubicBezTo>
                      <a:pt x="3673" y="46911"/>
                      <a:pt x="-13016" y="105555"/>
                      <a:pt x="24754" y="195526"/>
                    </a:cubicBezTo>
                    <a:cubicBezTo>
                      <a:pt x="159496" y="516535"/>
                      <a:pt x="551839" y="966340"/>
                      <a:pt x="785663" y="1128828"/>
                    </a:cubicBezTo>
                    <a:cubicBezTo>
                      <a:pt x="858328" y="1179320"/>
                      <a:pt x="934255" y="1186052"/>
                      <a:pt x="934255" y="1186052"/>
                    </a:cubicBezTo>
                    <a:cubicBezTo>
                      <a:pt x="1118664" y="885947"/>
                      <a:pt x="1081072" y="487986"/>
                      <a:pt x="821085" y="22800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0BD42A8-AA46-B79D-2447-93CE37FE5C5C}"/>
                  </a:ext>
                </a:extLst>
              </p:cNvPr>
              <p:cNvSpPr/>
              <p:nvPr/>
            </p:nvSpPr>
            <p:spPr>
              <a:xfrm>
                <a:off x="945062" y="1272650"/>
                <a:ext cx="1133106" cy="1008381"/>
              </a:xfrm>
              <a:custGeom>
                <a:avLst/>
                <a:gdLst>
                  <a:gd name="connsiteX0" fmla="*/ 29574 w 1133106"/>
                  <a:gd name="connsiteY0" fmla="*/ 0 h 1008381"/>
                  <a:gd name="connsiteX1" fmla="*/ 0 w 1133106"/>
                  <a:gd name="connsiteY1" fmla="*/ 130551 h 1008381"/>
                  <a:gd name="connsiteX2" fmla="*/ 877839 w 1133106"/>
                  <a:gd name="connsiteY2" fmla="*/ 1008382 h 1008381"/>
                  <a:gd name="connsiteX3" fmla="*/ 1133107 w 1133106"/>
                  <a:gd name="connsiteY3" fmla="*/ 926971 h 1008381"/>
                  <a:gd name="connsiteX4" fmla="*/ 29574 w 1133106"/>
                  <a:gd name="connsiteY4" fmla="*/ 0 h 1008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106" h="1008381">
                    <a:moveTo>
                      <a:pt x="29574" y="0"/>
                    </a:moveTo>
                    <a:cubicBezTo>
                      <a:pt x="15969" y="42764"/>
                      <a:pt x="6034" y="86427"/>
                      <a:pt x="0" y="130551"/>
                    </a:cubicBezTo>
                    <a:lnTo>
                      <a:pt x="877839" y="1008382"/>
                    </a:lnTo>
                    <a:cubicBezTo>
                      <a:pt x="965990" y="996307"/>
                      <a:pt x="1052469" y="969229"/>
                      <a:pt x="1133107" y="926971"/>
                    </a:cubicBezTo>
                    <a:lnTo>
                      <a:pt x="29574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B792351E-1A71-CC40-5959-1FD05460A7DF}"/>
                  </a:ext>
                </a:extLst>
              </p:cNvPr>
              <p:cNvSpPr/>
              <p:nvPr/>
            </p:nvSpPr>
            <p:spPr>
              <a:xfrm>
                <a:off x="1316599" y="777509"/>
                <a:ext cx="1064030" cy="1337140"/>
              </a:xfrm>
              <a:custGeom>
                <a:avLst/>
                <a:gdLst>
                  <a:gd name="connsiteX0" fmla="*/ 133449 w 1064030"/>
                  <a:gd name="connsiteY0" fmla="*/ 0 h 1337140"/>
                  <a:gd name="connsiteX1" fmla="*/ 8694 w 1064030"/>
                  <a:gd name="connsiteY1" fmla="*/ 58398 h 1337140"/>
                  <a:gd name="connsiteX2" fmla="*/ 0 w 1064030"/>
                  <a:gd name="connsiteY2" fmla="*/ 63473 h 1337140"/>
                  <a:gd name="connsiteX3" fmla="*/ 151342 w 1064030"/>
                  <a:gd name="connsiteY3" fmla="*/ 366150 h 1337140"/>
                  <a:gd name="connsiteX4" fmla="*/ 669064 w 1064030"/>
                  <a:gd name="connsiteY4" fmla="*/ 1104216 h 1337140"/>
                  <a:gd name="connsiteX5" fmla="*/ 890345 w 1064030"/>
                  <a:gd name="connsiteY5" fmla="*/ 1337140 h 1337140"/>
                  <a:gd name="connsiteX6" fmla="*/ 895368 w 1064030"/>
                  <a:gd name="connsiteY6" fmla="*/ 1332994 h 1337140"/>
                  <a:gd name="connsiteX7" fmla="*/ 950868 w 1064030"/>
                  <a:gd name="connsiteY7" fmla="*/ 1282710 h 1337140"/>
                  <a:gd name="connsiteX8" fmla="*/ 1064031 w 1064030"/>
                  <a:gd name="connsiteY8" fmla="*/ 1139141 h 1337140"/>
                  <a:gd name="connsiteX9" fmla="*/ 133449 w 1064030"/>
                  <a:gd name="connsiteY9" fmla="*/ 0 h 133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4030" h="1337140">
                    <a:moveTo>
                      <a:pt x="133449" y="0"/>
                    </a:moveTo>
                    <a:cubicBezTo>
                      <a:pt x="90581" y="15575"/>
                      <a:pt x="48835" y="35081"/>
                      <a:pt x="8694" y="58398"/>
                    </a:cubicBezTo>
                    <a:cubicBezTo>
                      <a:pt x="5796" y="60085"/>
                      <a:pt x="2883" y="61750"/>
                      <a:pt x="0" y="63473"/>
                    </a:cubicBezTo>
                    <a:lnTo>
                      <a:pt x="151342" y="366150"/>
                    </a:lnTo>
                    <a:cubicBezTo>
                      <a:pt x="286478" y="636421"/>
                      <a:pt x="460952" y="885143"/>
                      <a:pt x="669064" y="1104216"/>
                    </a:cubicBezTo>
                    <a:lnTo>
                      <a:pt x="890345" y="1337140"/>
                    </a:lnTo>
                    <a:cubicBezTo>
                      <a:pt x="892031" y="1335773"/>
                      <a:pt x="893696" y="1334376"/>
                      <a:pt x="895368" y="1332994"/>
                    </a:cubicBezTo>
                    <a:cubicBezTo>
                      <a:pt x="914442" y="1317241"/>
                      <a:pt x="933019" y="1300566"/>
                      <a:pt x="950868" y="1282710"/>
                    </a:cubicBezTo>
                    <a:cubicBezTo>
                      <a:pt x="995081" y="1238490"/>
                      <a:pt x="1032673" y="1190190"/>
                      <a:pt x="1064031" y="1139141"/>
                    </a:cubicBezTo>
                    <a:lnTo>
                      <a:pt x="133449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48ED9AF2-C20F-E7E7-E854-CEB30759D04B}"/>
                  </a:ext>
                </a:extLst>
              </p:cNvPr>
              <p:cNvSpPr/>
              <p:nvPr/>
            </p:nvSpPr>
            <p:spPr>
              <a:xfrm>
                <a:off x="677046" y="573362"/>
                <a:ext cx="1975680" cy="1975667"/>
              </a:xfrm>
              <a:custGeom>
                <a:avLst/>
                <a:gdLst>
                  <a:gd name="connsiteX0" fmla="*/ 1709031 w 1975680"/>
                  <a:gd name="connsiteY0" fmla="*/ 1333161 h 1975667"/>
                  <a:gd name="connsiteX1" fmla="*/ 1657580 w 1975680"/>
                  <a:gd name="connsiteY1" fmla="*/ 1409386 h 1975667"/>
                  <a:gd name="connsiteX2" fmla="*/ 1712389 w 1975680"/>
                  <a:gd name="connsiteY2" fmla="*/ 1674255 h 1975667"/>
                  <a:gd name="connsiteX3" fmla="*/ 1431514 w 1975680"/>
                  <a:gd name="connsiteY3" fmla="*/ 1610321 h 1975667"/>
                  <a:gd name="connsiteX4" fmla="*/ 841201 w 1975680"/>
                  <a:gd name="connsiteY4" fmla="*/ 1134470 h 1975667"/>
                  <a:gd name="connsiteX5" fmla="*/ 365344 w 1975680"/>
                  <a:gd name="connsiteY5" fmla="*/ 544157 h 1975667"/>
                  <a:gd name="connsiteX6" fmla="*/ 301417 w 1975680"/>
                  <a:gd name="connsiteY6" fmla="*/ 263290 h 1975667"/>
                  <a:gd name="connsiteX7" fmla="*/ 566286 w 1975680"/>
                  <a:gd name="connsiteY7" fmla="*/ 318099 h 1975667"/>
                  <a:gd name="connsiteX8" fmla="*/ 642503 w 1975680"/>
                  <a:gd name="connsiteY8" fmla="*/ 266641 h 1975667"/>
                  <a:gd name="connsiteX9" fmla="*/ 26383 w 1975680"/>
                  <a:gd name="connsiteY9" fmla="*/ 26383 h 1975667"/>
                  <a:gd name="connsiteX10" fmla="*/ 299923 w 1975680"/>
                  <a:gd name="connsiteY10" fmla="*/ 687400 h 1975667"/>
                  <a:gd name="connsiteX11" fmla="*/ 762004 w 1975680"/>
                  <a:gd name="connsiteY11" fmla="*/ 1213660 h 1975667"/>
                  <a:gd name="connsiteX12" fmla="*/ 1288272 w 1975680"/>
                  <a:gd name="connsiteY12" fmla="*/ 1675741 h 1975667"/>
                  <a:gd name="connsiteX13" fmla="*/ 1949296 w 1975680"/>
                  <a:gd name="connsiteY13" fmla="*/ 1949281 h 1975667"/>
                  <a:gd name="connsiteX14" fmla="*/ 1709031 w 1975680"/>
                  <a:gd name="connsiteY14" fmla="*/ 1333161 h 1975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975680" h="1975667">
                    <a:moveTo>
                      <a:pt x="1709031" y="1333161"/>
                    </a:moveTo>
                    <a:cubicBezTo>
                      <a:pt x="1693597" y="1359354"/>
                      <a:pt x="1676328" y="1384760"/>
                      <a:pt x="1657580" y="1409386"/>
                    </a:cubicBezTo>
                    <a:cubicBezTo>
                      <a:pt x="1728848" y="1537849"/>
                      <a:pt x="1752263" y="1634389"/>
                      <a:pt x="1712389" y="1674255"/>
                    </a:cubicBezTo>
                    <a:cubicBezTo>
                      <a:pt x="1670889" y="1715755"/>
                      <a:pt x="1567891" y="1688566"/>
                      <a:pt x="1431514" y="1610321"/>
                    </a:cubicBezTo>
                    <a:cubicBezTo>
                      <a:pt x="1267124" y="1516009"/>
                      <a:pt x="1054159" y="1347436"/>
                      <a:pt x="841201" y="1134470"/>
                    </a:cubicBezTo>
                    <a:cubicBezTo>
                      <a:pt x="628236" y="921513"/>
                      <a:pt x="459662" y="708547"/>
                      <a:pt x="365344" y="544157"/>
                    </a:cubicBezTo>
                    <a:cubicBezTo>
                      <a:pt x="287105" y="407781"/>
                      <a:pt x="259916" y="304798"/>
                      <a:pt x="301417" y="263290"/>
                    </a:cubicBezTo>
                    <a:cubicBezTo>
                      <a:pt x="341283" y="223424"/>
                      <a:pt x="437823" y="246831"/>
                      <a:pt x="566286" y="318099"/>
                    </a:cubicBezTo>
                    <a:cubicBezTo>
                      <a:pt x="590904" y="299336"/>
                      <a:pt x="616302" y="282067"/>
                      <a:pt x="642503" y="266641"/>
                    </a:cubicBezTo>
                    <a:cubicBezTo>
                      <a:pt x="343846" y="48987"/>
                      <a:pt x="104762" y="-51997"/>
                      <a:pt x="26383" y="26383"/>
                    </a:cubicBezTo>
                    <a:cubicBezTo>
                      <a:pt x="-55891" y="108663"/>
                      <a:pt x="59464" y="368004"/>
                      <a:pt x="299923" y="687400"/>
                    </a:cubicBezTo>
                    <a:cubicBezTo>
                      <a:pt x="423972" y="852199"/>
                      <a:pt x="581296" y="1032952"/>
                      <a:pt x="762004" y="1213660"/>
                    </a:cubicBezTo>
                    <a:cubicBezTo>
                      <a:pt x="942727" y="1394383"/>
                      <a:pt x="1123480" y="1551699"/>
                      <a:pt x="1288272" y="1675741"/>
                    </a:cubicBezTo>
                    <a:cubicBezTo>
                      <a:pt x="1607683" y="1916207"/>
                      <a:pt x="1867023" y="2031562"/>
                      <a:pt x="1949296" y="1949281"/>
                    </a:cubicBezTo>
                    <a:cubicBezTo>
                      <a:pt x="2027683" y="1870902"/>
                      <a:pt x="1926677" y="1631810"/>
                      <a:pt x="1709031" y="133316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68DBA7D-14F3-A194-2DB8-400FA7D8B9FA}"/>
              </a:ext>
            </a:extLst>
          </p:cNvPr>
          <p:cNvGrpSpPr/>
          <p:nvPr/>
        </p:nvGrpSpPr>
        <p:grpSpPr>
          <a:xfrm>
            <a:off x="9732733" y="4521372"/>
            <a:ext cx="1924429" cy="1396552"/>
            <a:chOff x="9935933" y="4826448"/>
            <a:chExt cx="1505035" cy="1092199"/>
          </a:xfrm>
        </p:grpSpPr>
        <p:grpSp>
          <p:nvGrpSpPr>
            <p:cNvPr id="28" name="그래픽 11" descr="화성">
              <a:extLst>
                <a:ext uri="{FF2B5EF4-FFF2-40B4-BE49-F238E27FC236}">
                  <a16:creationId xmlns:a16="http://schemas.microsoft.com/office/drawing/2014/main" id="{97B5E241-5EAF-E601-4298-00B1473D53B3}"/>
                </a:ext>
              </a:extLst>
            </p:cNvPr>
            <p:cNvGrpSpPr/>
            <p:nvPr/>
          </p:nvGrpSpPr>
          <p:grpSpPr>
            <a:xfrm>
              <a:off x="10348773" y="4826448"/>
              <a:ext cx="1092195" cy="1092199"/>
              <a:chOff x="10348773" y="4826448"/>
              <a:chExt cx="1092195" cy="1092199"/>
            </a:xfrm>
          </p:grpSpPr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6BAB40EF-D62B-5042-A3D4-8E26ADADE695}"/>
                  </a:ext>
                </a:extLst>
              </p:cNvPr>
              <p:cNvSpPr/>
              <p:nvPr/>
            </p:nvSpPr>
            <p:spPr>
              <a:xfrm>
                <a:off x="10692520" y="4826448"/>
                <a:ext cx="748448" cy="748411"/>
              </a:xfrm>
              <a:custGeom>
                <a:avLst/>
                <a:gdLst>
                  <a:gd name="connsiteX0" fmla="*/ 588525 w 748448"/>
                  <a:gd name="connsiteY0" fmla="*/ 159913 h 748411"/>
                  <a:gd name="connsiteX1" fmla="*/ 0 w 748448"/>
                  <a:gd name="connsiteY1" fmla="*/ 38720 h 748411"/>
                  <a:gd name="connsiteX2" fmla="*/ 709725 w 748448"/>
                  <a:gd name="connsiteY2" fmla="*/ 748411 h 748411"/>
                  <a:gd name="connsiteX3" fmla="*/ 588525 w 748448"/>
                  <a:gd name="connsiteY3" fmla="*/ 159913 h 748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8448" h="748411">
                    <a:moveTo>
                      <a:pt x="588525" y="159913"/>
                    </a:moveTo>
                    <a:cubicBezTo>
                      <a:pt x="429419" y="814"/>
                      <a:pt x="196576" y="-39536"/>
                      <a:pt x="0" y="38720"/>
                    </a:cubicBezTo>
                    <a:lnTo>
                      <a:pt x="709725" y="748411"/>
                    </a:lnTo>
                    <a:cubicBezTo>
                      <a:pt x="787988" y="551842"/>
                      <a:pt x="747632" y="319013"/>
                      <a:pt x="588525" y="159913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9096598-F1B9-EF3C-AF6E-33405E11C0DE}"/>
                  </a:ext>
                </a:extLst>
              </p:cNvPr>
              <p:cNvSpPr/>
              <p:nvPr/>
            </p:nvSpPr>
            <p:spPr>
              <a:xfrm>
                <a:off x="10361460" y="5175759"/>
                <a:ext cx="747671" cy="742084"/>
              </a:xfrm>
              <a:custGeom>
                <a:avLst/>
                <a:gdLst>
                  <a:gd name="connsiteX0" fmla="*/ 23844 w 747671"/>
                  <a:gd name="connsiteY0" fmla="*/ 119 h 742084"/>
                  <a:gd name="connsiteX1" fmla="*/ 0 w 747671"/>
                  <a:gd name="connsiteY1" fmla="*/ 79577 h 742084"/>
                  <a:gd name="connsiteX2" fmla="*/ 12431 w 747671"/>
                  <a:gd name="connsiteY2" fmla="*/ 139101 h 742084"/>
                  <a:gd name="connsiteX3" fmla="*/ 185783 w 747671"/>
                  <a:gd name="connsiteY3" fmla="*/ 467137 h 742084"/>
                  <a:gd name="connsiteX4" fmla="*/ 563166 w 747671"/>
                  <a:gd name="connsiteY4" fmla="*/ 742085 h 742084"/>
                  <a:gd name="connsiteX5" fmla="*/ 730068 w 747671"/>
                  <a:gd name="connsiteY5" fmla="*/ 706302 h 742084"/>
                  <a:gd name="connsiteX6" fmla="*/ 581651 w 747671"/>
                  <a:gd name="connsiteY6" fmla="*/ 225768 h 742084"/>
                  <a:gd name="connsiteX7" fmla="*/ 71252 w 747671"/>
                  <a:gd name="connsiteY7" fmla="*/ 3587 h 742084"/>
                  <a:gd name="connsiteX8" fmla="*/ 23844 w 747671"/>
                  <a:gd name="connsiteY8" fmla="*/ 119 h 74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47671" h="742084">
                    <a:moveTo>
                      <a:pt x="23844" y="119"/>
                    </a:moveTo>
                    <a:cubicBezTo>
                      <a:pt x="13830" y="26086"/>
                      <a:pt x="5891" y="52633"/>
                      <a:pt x="0" y="79577"/>
                    </a:cubicBezTo>
                    <a:lnTo>
                      <a:pt x="12431" y="139101"/>
                    </a:lnTo>
                    <a:lnTo>
                      <a:pt x="185783" y="467137"/>
                    </a:lnTo>
                    <a:lnTo>
                      <a:pt x="563166" y="742085"/>
                    </a:lnTo>
                    <a:cubicBezTo>
                      <a:pt x="619947" y="738992"/>
                      <a:pt x="676304" y="727026"/>
                      <a:pt x="730068" y="706302"/>
                    </a:cubicBezTo>
                    <a:cubicBezTo>
                      <a:pt x="730068" y="706302"/>
                      <a:pt x="823041" y="428514"/>
                      <a:pt x="581651" y="225768"/>
                    </a:cubicBezTo>
                    <a:cubicBezTo>
                      <a:pt x="397063" y="70723"/>
                      <a:pt x="168547" y="18475"/>
                      <a:pt x="71252" y="3587"/>
                    </a:cubicBezTo>
                    <a:cubicBezTo>
                      <a:pt x="41312" y="-994"/>
                      <a:pt x="23844" y="119"/>
                      <a:pt x="23844" y="119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0D337D8F-C147-9CAB-C787-E00A2B27A601}"/>
                  </a:ext>
                </a:extLst>
              </p:cNvPr>
              <p:cNvSpPr/>
              <p:nvPr/>
            </p:nvSpPr>
            <p:spPr>
              <a:xfrm>
                <a:off x="10348773" y="5255329"/>
                <a:ext cx="576396" cy="663318"/>
              </a:xfrm>
              <a:custGeom>
                <a:avLst/>
                <a:gdLst>
                  <a:gd name="connsiteX0" fmla="*/ 159841 w 576396"/>
                  <a:gd name="connsiteY0" fmla="*/ 503422 h 663318"/>
                  <a:gd name="connsiteX1" fmla="*/ 575847 w 576396"/>
                  <a:gd name="connsiteY1" fmla="*/ 662508 h 663318"/>
                  <a:gd name="connsiteX2" fmla="*/ 333645 w 576396"/>
                  <a:gd name="connsiteY2" fmla="*/ 368249 h 663318"/>
                  <a:gd name="connsiteX3" fmla="*/ 12688 w 576396"/>
                  <a:gd name="connsiteY3" fmla="*/ 0 h 663318"/>
                  <a:gd name="connsiteX4" fmla="*/ 159841 w 576396"/>
                  <a:gd name="connsiteY4" fmla="*/ 503422 h 663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6396" h="663318">
                    <a:moveTo>
                      <a:pt x="159841" y="503422"/>
                    </a:moveTo>
                    <a:cubicBezTo>
                      <a:pt x="274072" y="617646"/>
                      <a:pt x="426311" y="670632"/>
                      <a:pt x="575847" y="662508"/>
                    </a:cubicBezTo>
                    <a:cubicBezTo>
                      <a:pt x="575847" y="662508"/>
                      <a:pt x="599664" y="535738"/>
                      <a:pt x="333645" y="368249"/>
                    </a:cubicBezTo>
                    <a:cubicBezTo>
                      <a:pt x="72950" y="204119"/>
                      <a:pt x="12688" y="0"/>
                      <a:pt x="12688" y="0"/>
                    </a:cubicBezTo>
                    <a:cubicBezTo>
                      <a:pt x="-25771" y="175755"/>
                      <a:pt x="23180" y="366768"/>
                      <a:pt x="159841" y="503422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10BB10A9-D27D-D0AD-9DDF-C19DAFA92F74}"/>
                  </a:ext>
                </a:extLst>
              </p:cNvPr>
              <p:cNvSpPr/>
              <p:nvPr/>
            </p:nvSpPr>
            <p:spPr>
              <a:xfrm>
                <a:off x="10491268" y="4865168"/>
                <a:ext cx="910983" cy="815081"/>
              </a:xfrm>
              <a:custGeom>
                <a:avLst/>
                <a:gdLst>
                  <a:gd name="connsiteX0" fmla="*/ 910984 w 910983"/>
                  <a:gd name="connsiteY0" fmla="*/ 709691 h 815081"/>
                  <a:gd name="connsiteX1" fmla="*/ 577364 w 910983"/>
                  <a:gd name="connsiteY1" fmla="*/ 217744 h 815081"/>
                  <a:gd name="connsiteX2" fmla="*/ 201258 w 910983"/>
                  <a:gd name="connsiteY2" fmla="*/ 0 h 815081"/>
                  <a:gd name="connsiteX3" fmla="*/ 17352 w 910983"/>
                  <a:gd name="connsiteY3" fmla="*/ 121193 h 815081"/>
                  <a:gd name="connsiteX4" fmla="*/ 0 w 910983"/>
                  <a:gd name="connsiteY4" fmla="*/ 139447 h 815081"/>
                  <a:gd name="connsiteX5" fmla="*/ 316670 w 910983"/>
                  <a:gd name="connsiteY5" fmla="*/ 536352 h 815081"/>
                  <a:gd name="connsiteX6" fmla="*/ 854770 w 910983"/>
                  <a:gd name="connsiteY6" fmla="*/ 815082 h 815081"/>
                  <a:gd name="connsiteX7" fmla="*/ 910984 w 910983"/>
                  <a:gd name="connsiteY7" fmla="*/ 709691 h 815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0983" h="815081">
                    <a:moveTo>
                      <a:pt x="910984" y="709691"/>
                    </a:moveTo>
                    <a:cubicBezTo>
                      <a:pt x="910984" y="709691"/>
                      <a:pt x="876682" y="478425"/>
                      <a:pt x="577364" y="217744"/>
                    </a:cubicBezTo>
                    <a:cubicBezTo>
                      <a:pt x="421541" y="82038"/>
                      <a:pt x="201258" y="0"/>
                      <a:pt x="201258" y="0"/>
                    </a:cubicBezTo>
                    <a:cubicBezTo>
                      <a:pt x="134300" y="26657"/>
                      <a:pt x="71539" y="67007"/>
                      <a:pt x="17352" y="121193"/>
                    </a:cubicBezTo>
                    <a:cubicBezTo>
                      <a:pt x="11386" y="127159"/>
                      <a:pt x="5632" y="133269"/>
                      <a:pt x="0" y="139447"/>
                    </a:cubicBezTo>
                    <a:lnTo>
                      <a:pt x="316670" y="536352"/>
                    </a:lnTo>
                    <a:lnTo>
                      <a:pt x="854770" y="815082"/>
                    </a:lnTo>
                    <a:cubicBezTo>
                      <a:pt x="877603" y="781667"/>
                      <a:pt x="896382" y="746328"/>
                      <a:pt x="910984" y="70969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id="{0A6C3ADD-D37D-0897-70E0-3319898334E6}"/>
                  </a:ext>
                </a:extLst>
              </p:cNvPr>
              <p:cNvSpPr/>
              <p:nvPr/>
            </p:nvSpPr>
            <p:spPr>
              <a:xfrm>
                <a:off x="10385298" y="5004621"/>
                <a:ext cx="960733" cy="877446"/>
              </a:xfrm>
              <a:custGeom>
                <a:avLst/>
                <a:gdLst>
                  <a:gd name="connsiteX0" fmla="*/ 895748 w 960733"/>
                  <a:gd name="connsiteY0" fmla="*/ 754130 h 877446"/>
                  <a:gd name="connsiteX1" fmla="*/ 960734 w 960733"/>
                  <a:gd name="connsiteY1" fmla="*/ 675628 h 877446"/>
                  <a:gd name="connsiteX2" fmla="*/ 596430 w 960733"/>
                  <a:gd name="connsiteY2" fmla="*/ 300355 h 877446"/>
                  <a:gd name="connsiteX3" fmla="*/ 105964 w 960733"/>
                  <a:gd name="connsiteY3" fmla="*/ 0 h 877446"/>
                  <a:gd name="connsiteX4" fmla="*/ 0 w 960733"/>
                  <a:gd name="connsiteY4" fmla="*/ 171264 h 877446"/>
                  <a:gd name="connsiteX5" fmla="*/ 306765 w 960733"/>
                  <a:gd name="connsiteY5" fmla="*/ 416217 h 877446"/>
                  <a:gd name="connsiteX6" fmla="*/ 706217 w 960733"/>
                  <a:gd name="connsiteY6" fmla="*/ 877446 h 877446"/>
                  <a:gd name="connsiteX7" fmla="*/ 895748 w 960733"/>
                  <a:gd name="connsiteY7" fmla="*/ 754130 h 87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0733" h="877446">
                    <a:moveTo>
                      <a:pt x="895748" y="754130"/>
                    </a:moveTo>
                    <a:cubicBezTo>
                      <a:pt x="920274" y="729604"/>
                      <a:pt x="941845" y="703261"/>
                      <a:pt x="960734" y="675628"/>
                    </a:cubicBezTo>
                    <a:cubicBezTo>
                      <a:pt x="960734" y="675628"/>
                      <a:pt x="843049" y="420791"/>
                      <a:pt x="596430" y="300355"/>
                    </a:cubicBezTo>
                    <a:cubicBezTo>
                      <a:pt x="181251" y="97602"/>
                      <a:pt x="105964" y="0"/>
                      <a:pt x="105964" y="0"/>
                    </a:cubicBezTo>
                    <a:cubicBezTo>
                      <a:pt x="59013" y="51395"/>
                      <a:pt x="23749" y="109609"/>
                      <a:pt x="0" y="171264"/>
                    </a:cubicBezTo>
                    <a:cubicBezTo>
                      <a:pt x="0" y="171264"/>
                      <a:pt x="277801" y="174848"/>
                      <a:pt x="306765" y="416217"/>
                    </a:cubicBezTo>
                    <a:cubicBezTo>
                      <a:pt x="334425" y="646685"/>
                      <a:pt x="706217" y="877446"/>
                      <a:pt x="706217" y="877446"/>
                    </a:cubicBezTo>
                    <a:cubicBezTo>
                      <a:pt x="775285" y="850831"/>
                      <a:pt x="840052" y="809826"/>
                      <a:pt x="895748" y="75413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4" name="그래픽 11" descr="화성">
              <a:extLst>
                <a:ext uri="{FF2B5EF4-FFF2-40B4-BE49-F238E27FC236}">
                  <a16:creationId xmlns:a16="http://schemas.microsoft.com/office/drawing/2014/main" id="{CC273549-DAD1-01B7-B8EC-F5A376CDC666}"/>
                </a:ext>
              </a:extLst>
            </p:cNvPr>
            <p:cNvGrpSpPr/>
            <p:nvPr/>
          </p:nvGrpSpPr>
          <p:grpSpPr>
            <a:xfrm>
              <a:off x="10866685" y="5549984"/>
              <a:ext cx="342152" cy="166212"/>
              <a:chOff x="10866685" y="5549984"/>
              <a:chExt cx="342152" cy="166212"/>
            </a:xfrm>
          </p:grpSpPr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63855E29-37FC-93D0-DC48-CA9A964FCD50}"/>
                  </a:ext>
                </a:extLst>
              </p:cNvPr>
              <p:cNvSpPr/>
              <p:nvPr/>
            </p:nvSpPr>
            <p:spPr>
              <a:xfrm>
                <a:off x="10866685" y="5549984"/>
                <a:ext cx="96373" cy="96373"/>
              </a:xfrm>
              <a:custGeom>
                <a:avLst/>
                <a:gdLst>
                  <a:gd name="connsiteX0" fmla="*/ 96373 w 96373"/>
                  <a:gd name="connsiteY0" fmla="*/ 48187 h 96373"/>
                  <a:gd name="connsiteX1" fmla="*/ 48187 w 96373"/>
                  <a:gd name="connsiteY1" fmla="*/ 96373 h 96373"/>
                  <a:gd name="connsiteX2" fmla="*/ 0 w 96373"/>
                  <a:gd name="connsiteY2" fmla="*/ 48187 h 96373"/>
                  <a:gd name="connsiteX3" fmla="*/ 48187 w 96373"/>
                  <a:gd name="connsiteY3" fmla="*/ 0 h 96373"/>
                  <a:gd name="connsiteX4" fmla="*/ 96373 w 96373"/>
                  <a:gd name="connsiteY4" fmla="*/ 48187 h 9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73" h="96373">
                    <a:moveTo>
                      <a:pt x="96373" y="48187"/>
                    </a:moveTo>
                    <a:cubicBezTo>
                      <a:pt x="96373" y="74799"/>
                      <a:pt x="74799" y="96373"/>
                      <a:pt x="48187" y="96373"/>
                    </a:cubicBezTo>
                    <a:cubicBezTo>
                      <a:pt x="21574" y="96373"/>
                      <a:pt x="0" y="74799"/>
                      <a:pt x="0" y="48187"/>
                    </a:cubicBezTo>
                    <a:cubicBezTo>
                      <a:pt x="0" y="21574"/>
                      <a:pt x="21574" y="0"/>
                      <a:pt x="48187" y="0"/>
                    </a:cubicBezTo>
                    <a:cubicBezTo>
                      <a:pt x="74799" y="0"/>
                      <a:pt x="96373" y="21574"/>
                      <a:pt x="96373" y="48187"/>
                    </a:cubicBezTo>
                    <a:close/>
                  </a:path>
                </a:pathLst>
              </a:custGeom>
              <a:solidFill>
                <a:srgbClr val="737373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1435276-328A-1FCA-FDC0-4522138DA43E}"/>
                  </a:ext>
                </a:extLst>
              </p:cNvPr>
              <p:cNvSpPr/>
              <p:nvPr/>
            </p:nvSpPr>
            <p:spPr>
              <a:xfrm>
                <a:off x="11064284" y="5571644"/>
                <a:ext cx="144552" cy="144552"/>
              </a:xfrm>
              <a:custGeom>
                <a:avLst/>
                <a:gdLst>
                  <a:gd name="connsiteX0" fmla="*/ 144553 w 144552"/>
                  <a:gd name="connsiteY0" fmla="*/ 72276 h 144552"/>
                  <a:gd name="connsiteX1" fmla="*/ 72276 w 144552"/>
                  <a:gd name="connsiteY1" fmla="*/ 144553 h 144552"/>
                  <a:gd name="connsiteX2" fmla="*/ 0 w 144552"/>
                  <a:gd name="connsiteY2" fmla="*/ 72276 h 144552"/>
                  <a:gd name="connsiteX3" fmla="*/ 72276 w 144552"/>
                  <a:gd name="connsiteY3" fmla="*/ 0 h 144552"/>
                  <a:gd name="connsiteX4" fmla="*/ 144553 w 144552"/>
                  <a:gd name="connsiteY4" fmla="*/ 72276 h 144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552" h="144552">
                    <a:moveTo>
                      <a:pt x="144553" y="72276"/>
                    </a:moveTo>
                    <a:cubicBezTo>
                      <a:pt x="144553" y="112194"/>
                      <a:pt x="112193" y="144553"/>
                      <a:pt x="72276" y="144553"/>
                    </a:cubicBezTo>
                    <a:cubicBezTo>
                      <a:pt x="32359" y="144553"/>
                      <a:pt x="0" y="112194"/>
                      <a:pt x="0" y="72276"/>
                    </a:cubicBezTo>
                    <a:cubicBezTo>
                      <a:pt x="0" y="32359"/>
                      <a:pt x="32359" y="0"/>
                      <a:pt x="72276" y="0"/>
                    </a:cubicBezTo>
                    <a:cubicBezTo>
                      <a:pt x="112193" y="0"/>
                      <a:pt x="144553" y="32359"/>
                      <a:pt x="144553" y="7227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" name="그래픽 11" descr="화성">
              <a:extLst>
                <a:ext uri="{FF2B5EF4-FFF2-40B4-BE49-F238E27FC236}">
                  <a16:creationId xmlns:a16="http://schemas.microsoft.com/office/drawing/2014/main" id="{6FD70C8C-D8B6-8B28-1B2E-7E458E4B1FFA}"/>
                </a:ext>
              </a:extLst>
            </p:cNvPr>
            <p:cNvGrpSpPr/>
            <p:nvPr/>
          </p:nvGrpSpPr>
          <p:grpSpPr>
            <a:xfrm>
              <a:off x="9935933" y="4856169"/>
              <a:ext cx="496834" cy="760594"/>
              <a:chOff x="9935933" y="4856169"/>
              <a:chExt cx="496834" cy="760594"/>
            </a:xfrm>
          </p:grpSpPr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DEE905B6-50D9-68B2-CFB2-893447A775F0}"/>
                  </a:ext>
                </a:extLst>
              </p:cNvPr>
              <p:cNvSpPr/>
              <p:nvPr/>
            </p:nvSpPr>
            <p:spPr>
              <a:xfrm rot="-4148733">
                <a:off x="10381952" y="4862614"/>
                <a:ext cx="44371" cy="44371"/>
              </a:xfrm>
              <a:custGeom>
                <a:avLst/>
                <a:gdLst>
                  <a:gd name="connsiteX0" fmla="*/ 44371 w 44371"/>
                  <a:gd name="connsiteY0" fmla="*/ 22186 h 44371"/>
                  <a:gd name="connsiteX1" fmla="*/ 22186 w 44371"/>
                  <a:gd name="connsiteY1" fmla="*/ 44371 h 44371"/>
                  <a:gd name="connsiteX2" fmla="*/ 0 w 44371"/>
                  <a:gd name="connsiteY2" fmla="*/ 22186 h 44371"/>
                  <a:gd name="connsiteX3" fmla="*/ 22186 w 44371"/>
                  <a:gd name="connsiteY3" fmla="*/ 0 h 44371"/>
                  <a:gd name="connsiteX4" fmla="*/ 44371 w 44371"/>
                  <a:gd name="connsiteY4" fmla="*/ 22186 h 4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1" h="44371">
                    <a:moveTo>
                      <a:pt x="44371" y="22186"/>
                    </a:moveTo>
                    <a:cubicBezTo>
                      <a:pt x="44371" y="34438"/>
                      <a:pt x="34438" y="44371"/>
                      <a:pt x="22186" y="44371"/>
                    </a:cubicBezTo>
                    <a:cubicBezTo>
                      <a:pt x="9933" y="44371"/>
                      <a:pt x="0" y="34438"/>
                      <a:pt x="0" y="22186"/>
                    </a:cubicBezTo>
                    <a:cubicBezTo>
                      <a:pt x="0" y="9933"/>
                      <a:pt x="9933" y="0"/>
                      <a:pt x="22186" y="0"/>
                    </a:cubicBezTo>
                    <a:cubicBezTo>
                      <a:pt x="34438" y="0"/>
                      <a:pt x="44371" y="9933"/>
                      <a:pt x="44371" y="2218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:a16="http://schemas.microsoft.com/office/drawing/2014/main" id="{2C694C5E-EC4B-BE0D-A4AE-906BF391441B}"/>
                  </a:ext>
                </a:extLst>
              </p:cNvPr>
              <p:cNvSpPr/>
              <p:nvPr/>
            </p:nvSpPr>
            <p:spPr>
              <a:xfrm rot="-4148733">
                <a:off x="10054127" y="510504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505050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71FC7418-E313-3EDE-B375-5830F2DA4B0A}"/>
                  </a:ext>
                </a:extLst>
              </p:cNvPr>
              <p:cNvSpPr/>
              <p:nvPr/>
            </p:nvSpPr>
            <p:spPr>
              <a:xfrm rot="-4148733">
                <a:off x="10183579" y="4912829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F2F2F2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C2C56F22-63A8-C77A-E520-67A8E09A5320}"/>
                  </a:ext>
                </a:extLst>
              </p:cNvPr>
              <p:cNvSpPr/>
              <p:nvPr/>
            </p:nvSpPr>
            <p:spPr>
              <a:xfrm rot="-4148733">
                <a:off x="9948822" y="533845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218AA97E-7F3F-9D18-1C18-F41D0D28A186}"/>
                  </a:ext>
                </a:extLst>
              </p:cNvPr>
              <p:cNvSpPr/>
              <p:nvPr/>
            </p:nvSpPr>
            <p:spPr>
              <a:xfrm rot="-3284764">
                <a:off x="10197946" y="5563657"/>
                <a:ext cx="44370" cy="44370"/>
              </a:xfrm>
              <a:custGeom>
                <a:avLst/>
                <a:gdLst>
                  <a:gd name="connsiteX0" fmla="*/ 44371 w 44370"/>
                  <a:gd name="connsiteY0" fmla="*/ 22185 h 44370"/>
                  <a:gd name="connsiteX1" fmla="*/ 22185 w 44370"/>
                  <a:gd name="connsiteY1" fmla="*/ 44371 h 44370"/>
                  <a:gd name="connsiteX2" fmla="*/ 0 w 44370"/>
                  <a:gd name="connsiteY2" fmla="*/ 22185 h 44370"/>
                  <a:gd name="connsiteX3" fmla="*/ 22185 w 44370"/>
                  <a:gd name="connsiteY3" fmla="*/ 0 h 44370"/>
                  <a:gd name="connsiteX4" fmla="*/ 44371 w 44370"/>
                  <a:gd name="connsiteY4" fmla="*/ 22185 h 44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0" h="44370">
                    <a:moveTo>
                      <a:pt x="44371" y="22185"/>
                    </a:moveTo>
                    <a:cubicBezTo>
                      <a:pt x="44371" y="34438"/>
                      <a:pt x="34438" y="44371"/>
                      <a:pt x="22185" y="44371"/>
                    </a:cubicBezTo>
                    <a:cubicBezTo>
                      <a:pt x="9933" y="44371"/>
                      <a:pt x="0" y="34438"/>
                      <a:pt x="0" y="22185"/>
                    </a:cubicBezTo>
                    <a:cubicBezTo>
                      <a:pt x="0" y="9933"/>
                      <a:pt x="9933" y="0"/>
                      <a:pt x="22185" y="0"/>
                    </a:cubicBezTo>
                    <a:cubicBezTo>
                      <a:pt x="34438" y="0"/>
                      <a:pt x="44371" y="9933"/>
                      <a:pt x="44371" y="22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4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66C9E8"/>
          </a:fgClr>
          <a:bgClr>
            <a:srgbClr val="5FC7E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모서리가 둥근 직사각형 65"/>
          <p:cNvSpPr/>
          <p:nvPr/>
        </p:nvSpPr>
        <p:spPr>
          <a:xfrm>
            <a:off x="2663138" y="0"/>
            <a:ext cx="9528860" cy="6858001"/>
          </a:xfrm>
          <a:prstGeom prst="roundRect">
            <a:avLst>
              <a:gd name="adj" fmla="val 24937"/>
            </a:avLst>
          </a:prstGeom>
          <a:solidFill>
            <a:schemeClr val="accent6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5" name="모서리가 둥근 직사각형 64"/>
          <p:cNvSpPr/>
          <p:nvPr/>
        </p:nvSpPr>
        <p:spPr>
          <a:xfrm>
            <a:off x="0" y="-1"/>
            <a:ext cx="8356922" cy="6858001"/>
          </a:xfrm>
          <a:prstGeom prst="roundRect">
            <a:avLst>
              <a:gd name="adj" fmla="val 24937"/>
            </a:avLst>
          </a:prstGeom>
          <a:solidFill>
            <a:schemeClr val="accent1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808264" y="1258258"/>
            <a:ext cx="1018572" cy="97227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타원 45"/>
          <p:cNvSpPr/>
          <p:nvPr/>
        </p:nvSpPr>
        <p:spPr>
          <a:xfrm>
            <a:off x="10506575" y="4436037"/>
            <a:ext cx="1018572" cy="97227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923318" y="4021941"/>
            <a:ext cx="483244" cy="5193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▲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타원 47"/>
          <p:cNvSpPr/>
          <p:nvPr/>
        </p:nvSpPr>
        <p:spPr>
          <a:xfrm>
            <a:off x="923318" y="5008059"/>
            <a:ext cx="483244" cy="5193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▼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타원 48"/>
          <p:cNvSpPr/>
          <p:nvPr/>
        </p:nvSpPr>
        <p:spPr>
          <a:xfrm>
            <a:off x="1407048" y="4482035"/>
            <a:ext cx="483244" cy="5193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▶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0" name="타원 49"/>
          <p:cNvSpPr/>
          <p:nvPr/>
        </p:nvSpPr>
        <p:spPr>
          <a:xfrm>
            <a:off x="439831" y="4480247"/>
            <a:ext cx="483244" cy="5193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◀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10785678" y="1271391"/>
            <a:ext cx="483244" cy="5193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X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2" name="타원 51"/>
          <p:cNvSpPr/>
          <p:nvPr/>
        </p:nvSpPr>
        <p:spPr>
          <a:xfrm>
            <a:off x="10785678" y="2257509"/>
            <a:ext cx="483244" cy="5193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B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타원 52"/>
          <p:cNvSpPr/>
          <p:nvPr/>
        </p:nvSpPr>
        <p:spPr>
          <a:xfrm>
            <a:off x="11269408" y="1731485"/>
            <a:ext cx="483244" cy="5193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A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타원 53"/>
          <p:cNvSpPr/>
          <p:nvPr/>
        </p:nvSpPr>
        <p:spPr>
          <a:xfrm>
            <a:off x="10302191" y="1729697"/>
            <a:ext cx="483244" cy="5193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Y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401013" y="5919344"/>
            <a:ext cx="356533" cy="3752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타원 57"/>
          <p:cNvSpPr/>
          <p:nvPr/>
        </p:nvSpPr>
        <p:spPr>
          <a:xfrm>
            <a:off x="10412021" y="5919344"/>
            <a:ext cx="356533" cy="37521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1401012" y="532152"/>
            <a:ext cx="356533" cy="1623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십자형 9"/>
          <p:cNvSpPr/>
          <p:nvPr/>
        </p:nvSpPr>
        <p:spPr>
          <a:xfrm>
            <a:off x="10450843" y="536604"/>
            <a:ext cx="481436" cy="474562"/>
          </a:xfrm>
          <a:prstGeom prst="plus">
            <a:avLst>
              <a:gd name="adj" fmla="val 346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2312155" y="-2"/>
            <a:ext cx="7523545" cy="68580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663137" y="231494"/>
            <a:ext cx="6864631" cy="6400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878447" y="1325249"/>
            <a:ext cx="878206" cy="838290"/>
          </a:xfrm>
          <a:prstGeom prst="ellipse">
            <a:avLst/>
          </a:prstGeom>
          <a:gradFill flip="none" rotWithShape="1">
            <a:gsLst>
              <a:gs pos="25000">
                <a:schemeClr val="tx1">
                  <a:lumMod val="75000"/>
                  <a:lumOff val="25000"/>
                </a:schemeClr>
              </a:gs>
              <a:gs pos="0">
                <a:schemeClr val="bg1"/>
              </a:gs>
              <a:gs pos="0">
                <a:schemeClr val="tx1">
                  <a:lumMod val="65000"/>
                  <a:lumOff val="35000"/>
                </a:schemeClr>
              </a:gs>
              <a:gs pos="56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9" name="타원 68"/>
          <p:cNvSpPr/>
          <p:nvPr/>
        </p:nvSpPr>
        <p:spPr>
          <a:xfrm>
            <a:off x="10576758" y="4506557"/>
            <a:ext cx="878206" cy="838290"/>
          </a:xfrm>
          <a:prstGeom prst="ellipse">
            <a:avLst/>
          </a:prstGeom>
          <a:gradFill flip="none" rotWithShape="1">
            <a:gsLst>
              <a:gs pos="25000">
                <a:schemeClr val="tx1">
                  <a:lumMod val="75000"/>
                  <a:lumOff val="25000"/>
                </a:schemeClr>
              </a:gs>
              <a:gs pos="0">
                <a:schemeClr val="bg1"/>
              </a:gs>
              <a:gs pos="0">
                <a:schemeClr val="tx1">
                  <a:lumMod val="65000"/>
                  <a:lumOff val="35000"/>
                </a:schemeClr>
              </a:gs>
              <a:gs pos="5600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1" name="96C90A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35100" y="264886"/>
            <a:ext cx="6853845" cy="6280293"/>
          </a:xfrm>
          <a:prstGeom prst="rect">
            <a:avLst/>
          </a:prstGeom>
        </p:spPr>
      </p:pic>
      <p:sp>
        <p:nvSpPr>
          <p:cNvPr id="74" name="슬라이드 번호 개체 틀 7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605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900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1"/>
                </p:tgtEl>
              </p:cMediaNode>
            </p:vide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FDC983"/>
          </a:fgClr>
          <a:bgClr>
            <a:schemeClr val="accent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98A6BC-AABD-51BC-41AB-30444832B471}"/>
              </a:ext>
            </a:extLst>
          </p:cNvPr>
          <p:cNvSpPr/>
          <p:nvPr/>
        </p:nvSpPr>
        <p:spPr>
          <a:xfrm>
            <a:off x="1686622" y="2032670"/>
            <a:ext cx="8818756" cy="2487860"/>
          </a:xfrm>
          <a:prstGeom prst="roundRect">
            <a:avLst>
              <a:gd name="adj" fmla="val 267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5AA6F25-352C-A72E-EA1C-919B708E4034}"/>
              </a:ext>
            </a:extLst>
          </p:cNvPr>
          <p:cNvSpPr txBox="1"/>
          <p:nvPr/>
        </p:nvSpPr>
        <p:spPr>
          <a:xfrm>
            <a:off x="5350090" y="2961129"/>
            <a:ext cx="149181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500" b="1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Q. </a:t>
            </a:r>
            <a:r>
              <a:rPr lang="ko-KR" altLang="en-US" sz="3500" b="1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질문</a:t>
            </a:r>
            <a:endParaRPr lang="ko-KR" altLang="en-US" sz="3500" b="1" spc="-300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919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FDC983"/>
          </a:fgClr>
          <a:bgClr>
            <a:schemeClr val="accent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98A6BC-AABD-51BC-41AB-30444832B471}"/>
              </a:ext>
            </a:extLst>
          </p:cNvPr>
          <p:cNvSpPr/>
          <p:nvPr/>
        </p:nvSpPr>
        <p:spPr>
          <a:xfrm>
            <a:off x="1686622" y="2032670"/>
            <a:ext cx="8818756" cy="2487860"/>
          </a:xfrm>
          <a:prstGeom prst="roundRect">
            <a:avLst>
              <a:gd name="adj" fmla="val 267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9D071A-9C52-3BE5-128B-3F91D072B84E}"/>
              </a:ext>
            </a:extLst>
          </p:cNvPr>
          <p:cNvSpPr txBox="1"/>
          <p:nvPr/>
        </p:nvSpPr>
        <p:spPr>
          <a:xfrm>
            <a:off x="5259877" y="2996866"/>
            <a:ext cx="16722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END</a:t>
            </a:r>
            <a:endParaRPr lang="ko-KR" altLang="en-US" sz="60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D338825-7D13-EC5A-ECF8-049E6014B33D}"/>
              </a:ext>
            </a:extLst>
          </p:cNvPr>
          <p:cNvGrpSpPr/>
          <p:nvPr/>
        </p:nvGrpSpPr>
        <p:grpSpPr>
          <a:xfrm>
            <a:off x="3679381" y="1372438"/>
            <a:ext cx="4931219" cy="1269162"/>
            <a:chOff x="3254517" y="1677238"/>
            <a:chExt cx="5927583" cy="1269162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A4224753-1AFD-795E-77AE-E3CA9EF9F19C}"/>
                </a:ext>
              </a:extLst>
            </p:cNvPr>
            <p:cNvSpPr/>
            <p:nvPr/>
          </p:nvSpPr>
          <p:spPr>
            <a:xfrm>
              <a:off x="3374612" y="1804239"/>
              <a:ext cx="5807488" cy="1142161"/>
            </a:xfrm>
            <a:prstGeom prst="roundRect">
              <a:avLst>
                <a:gd name="adj" fmla="val 26745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2FD8C52D-CFD2-1A4C-B726-84BFFF36D782}"/>
                </a:ext>
              </a:extLst>
            </p:cNvPr>
            <p:cNvSpPr/>
            <p:nvPr/>
          </p:nvSpPr>
          <p:spPr>
            <a:xfrm>
              <a:off x="3254517" y="1677238"/>
              <a:ext cx="5682966" cy="1015663"/>
            </a:xfrm>
            <a:prstGeom prst="roundRect">
              <a:avLst>
                <a:gd name="adj" fmla="val 26745"/>
              </a:avLst>
            </a:prstGeom>
            <a:solidFill>
              <a:schemeClr val="accent5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FDBD1C3-C225-6140-DE3F-A468563A009B}"/>
              </a:ext>
            </a:extLst>
          </p:cNvPr>
          <p:cNvSpPr txBox="1"/>
          <p:nvPr/>
        </p:nvSpPr>
        <p:spPr>
          <a:xfrm>
            <a:off x="4385204" y="1569803"/>
            <a:ext cx="344036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500" b="1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김도영</a:t>
            </a:r>
            <a:r>
              <a:rPr lang="en-US" altLang="ko-KR" sz="3500" b="1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3500" b="1" spc="3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장채윤</a:t>
            </a:r>
            <a:endParaRPr lang="ko-KR" altLang="en-US" sz="3500" b="1" spc="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10666AD-1AC9-A929-B99C-A503884FDEBD}"/>
              </a:ext>
            </a:extLst>
          </p:cNvPr>
          <p:cNvGrpSpPr/>
          <p:nvPr/>
        </p:nvGrpSpPr>
        <p:grpSpPr>
          <a:xfrm rot="20943603">
            <a:off x="870862" y="1055664"/>
            <a:ext cx="2373267" cy="2211774"/>
            <a:chOff x="541686" y="692944"/>
            <a:chExt cx="2282340" cy="2127034"/>
          </a:xfrm>
        </p:grpSpPr>
        <p:grpSp>
          <p:nvGrpSpPr>
            <p:cNvPr id="14" name="그래픽 9" descr="토성">
              <a:extLst>
                <a:ext uri="{FF2B5EF4-FFF2-40B4-BE49-F238E27FC236}">
                  <a16:creationId xmlns:a16="http://schemas.microsoft.com/office/drawing/2014/main" id="{6680BF50-8DF8-3801-DECD-86B5E59668C5}"/>
                </a:ext>
              </a:extLst>
            </p:cNvPr>
            <p:cNvGrpSpPr/>
            <p:nvPr/>
          </p:nvGrpSpPr>
          <p:grpSpPr>
            <a:xfrm rot="17547474">
              <a:off x="858594" y="854546"/>
              <a:ext cx="2043455" cy="1887409"/>
              <a:chOff x="668608" y="986559"/>
              <a:chExt cx="2043455" cy="1887409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0241C4D8-A220-3AE7-2C75-D7BE1E1A0AD4}"/>
                  </a:ext>
                </a:extLst>
              </p:cNvPr>
              <p:cNvSpPr/>
              <p:nvPr/>
            </p:nvSpPr>
            <p:spPr>
              <a:xfrm>
                <a:off x="1077299" y="2442985"/>
                <a:ext cx="267506" cy="267506"/>
              </a:xfrm>
              <a:custGeom>
                <a:avLst/>
                <a:gdLst>
                  <a:gd name="connsiteX0" fmla="*/ 267507 w 267506"/>
                  <a:gd name="connsiteY0" fmla="*/ 133753 h 267506"/>
                  <a:gd name="connsiteX1" fmla="*/ 133753 w 267506"/>
                  <a:gd name="connsiteY1" fmla="*/ 267507 h 267506"/>
                  <a:gd name="connsiteX2" fmla="*/ 0 w 267506"/>
                  <a:gd name="connsiteY2" fmla="*/ 133753 h 267506"/>
                  <a:gd name="connsiteX3" fmla="*/ 133753 w 267506"/>
                  <a:gd name="connsiteY3" fmla="*/ 0 h 267506"/>
                  <a:gd name="connsiteX4" fmla="*/ 267507 w 267506"/>
                  <a:gd name="connsiteY4" fmla="*/ 133753 h 267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506" h="267506">
                    <a:moveTo>
                      <a:pt x="267507" y="133753"/>
                    </a:moveTo>
                    <a:cubicBezTo>
                      <a:pt x="267507" y="207623"/>
                      <a:pt x="207623" y="267507"/>
                      <a:pt x="133753" y="267507"/>
                    </a:cubicBezTo>
                    <a:cubicBezTo>
                      <a:pt x="59883" y="267507"/>
                      <a:pt x="0" y="207623"/>
                      <a:pt x="0" y="133753"/>
                    </a:cubicBezTo>
                    <a:cubicBezTo>
                      <a:pt x="0" y="59883"/>
                      <a:pt x="59883" y="0"/>
                      <a:pt x="133753" y="0"/>
                    </a:cubicBezTo>
                    <a:cubicBezTo>
                      <a:pt x="207623" y="0"/>
                      <a:pt x="267507" y="59883"/>
                      <a:pt x="267507" y="133753"/>
                    </a:cubicBezTo>
                    <a:close/>
                  </a:path>
                </a:pathLst>
              </a:custGeom>
              <a:solidFill>
                <a:srgbClr val="FCBB60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954C7F77-E426-5FAF-8B79-1DE2060684F9}"/>
                  </a:ext>
                </a:extLst>
              </p:cNvPr>
              <p:cNvSpPr/>
              <p:nvPr/>
            </p:nvSpPr>
            <p:spPr>
              <a:xfrm>
                <a:off x="668608" y="1239204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EB9EE999-0588-4315-D4B4-911E7FD970DB}"/>
                  </a:ext>
                </a:extLst>
              </p:cNvPr>
              <p:cNvSpPr/>
              <p:nvPr/>
            </p:nvSpPr>
            <p:spPr>
              <a:xfrm>
                <a:off x="1456267" y="2450416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BD944E0B-4CB6-D590-5418-BA81DEAEDA7D}"/>
                  </a:ext>
                </a:extLst>
              </p:cNvPr>
              <p:cNvSpPr/>
              <p:nvPr/>
            </p:nvSpPr>
            <p:spPr>
              <a:xfrm>
                <a:off x="2518864" y="98655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8C60F589-74FC-BEA2-5372-004ED852572E}"/>
                  </a:ext>
                </a:extLst>
              </p:cNvPr>
              <p:cNvSpPr/>
              <p:nvPr/>
            </p:nvSpPr>
            <p:spPr>
              <a:xfrm>
                <a:off x="1582590" y="268076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20" name="그래픽 9" descr="토성">
              <a:extLst>
                <a:ext uri="{FF2B5EF4-FFF2-40B4-BE49-F238E27FC236}">
                  <a16:creationId xmlns:a16="http://schemas.microsoft.com/office/drawing/2014/main" id="{566D37BA-BF36-0477-11A1-D95C5DE8386D}"/>
                </a:ext>
              </a:extLst>
            </p:cNvPr>
            <p:cNvGrpSpPr/>
            <p:nvPr/>
          </p:nvGrpSpPr>
          <p:grpSpPr>
            <a:xfrm rot="17547474">
              <a:off x="541680" y="692950"/>
              <a:ext cx="1975680" cy="1975667"/>
              <a:chOff x="677046" y="573361"/>
              <a:chExt cx="1975680" cy="1975667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2780755-0EC1-5E8E-C067-082CF6495108}"/>
                  </a:ext>
                </a:extLst>
              </p:cNvPr>
              <p:cNvSpPr/>
              <p:nvPr/>
            </p:nvSpPr>
            <p:spPr>
              <a:xfrm>
                <a:off x="974629" y="840975"/>
                <a:ext cx="1232307" cy="1358692"/>
              </a:xfrm>
              <a:custGeom>
                <a:avLst/>
                <a:gdLst>
                  <a:gd name="connsiteX0" fmla="*/ 503931 w 1232307"/>
                  <a:gd name="connsiteY0" fmla="*/ 108429 h 1358692"/>
                  <a:gd name="connsiteX1" fmla="*/ 341970 w 1232307"/>
                  <a:gd name="connsiteY1" fmla="*/ 0 h 1358692"/>
                  <a:gd name="connsiteX2" fmla="*/ 191230 w 1232307"/>
                  <a:gd name="connsiteY2" fmla="*/ 117644 h 1358692"/>
                  <a:gd name="connsiteX3" fmla="*/ 0 w 1232307"/>
                  <a:gd name="connsiteY3" fmla="*/ 431674 h 1358692"/>
                  <a:gd name="connsiteX4" fmla="*/ 42727 w 1232307"/>
                  <a:gd name="connsiteY4" fmla="*/ 544860 h 1358692"/>
                  <a:gd name="connsiteX5" fmla="*/ 968100 w 1232307"/>
                  <a:gd name="connsiteY5" fmla="*/ 1333507 h 1358692"/>
                  <a:gd name="connsiteX6" fmla="*/ 1103540 w 1232307"/>
                  <a:gd name="connsiteY6" fmla="*/ 1358638 h 1358692"/>
                  <a:gd name="connsiteX7" fmla="*/ 1232308 w 1232307"/>
                  <a:gd name="connsiteY7" fmla="*/ 1273660 h 1358692"/>
                  <a:gd name="connsiteX8" fmla="*/ 1187552 w 1232307"/>
                  <a:gd name="connsiteY8" fmla="*/ 1089280 h 1358692"/>
                  <a:gd name="connsiteX9" fmla="*/ 503931 w 1232307"/>
                  <a:gd name="connsiteY9" fmla="*/ 108429 h 1358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32307" h="1358692">
                    <a:moveTo>
                      <a:pt x="503931" y="108429"/>
                    </a:moveTo>
                    <a:cubicBezTo>
                      <a:pt x="430746" y="38729"/>
                      <a:pt x="341970" y="0"/>
                      <a:pt x="341970" y="0"/>
                    </a:cubicBezTo>
                    <a:cubicBezTo>
                      <a:pt x="288231" y="32160"/>
                      <a:pt x="237531" y="71343"/>
                      <a:pt x="191230" y="117644"/>
                    </a:cubicBezTo>
                    <a:cubicBezTo>
                      <a:pt x="100137" y="208745"/>
                      <a:pt x="36537" y="316840"/>
                      <a:pt x="0" y="431674"/>
                    </a:cubicBezTo>
                    <a:cubicBezTo>
                      <a:pt x="0" y="431674"/>
                      <a:pt x="7869" y="507780"/>
                      <a:pt x="42727" y="544860"/>
                    </a:cubicBezTo>
                    <a:cubicBezTo>
                      <a:pt x="282985" y="800477"/>
                      <a:pt x="714466" y="1203224"/>
                      <a:pt x="968100" y="1333507"/>
                    </a:cubicBezTo>
                    <a:cubicBezTo>
                      <a:pt x="1021750" y="1361068"/>
                      <a:pt x="1103540" y="1358638"/>
                      <a:pt x="1103540" y="1358638"/>
                    </a:cubicBezTo>
                    <a:cubicBezTo>
                      <a:pt x="1148541" y="1335045"/>
                      <a:pt x="1191669" y="1306652"/>
                      <a:pt x="1232308" y="1273660"/>
                    </a:cubicBezTo>
                    <a:cubicBezTo>
                      <a:pt x="1232308" y="1273660"/>
                      <a:pt x="1224706" y="1163588"/>
                      <a:pt x="1187552" y="1089280"/>
                    </a:cubicBezTo>
                    <a:cubicBezTo>
                      <a:pt x="1031514" y="777197"/>
                      <a:pt x="659977" y="257044"/>
                      <a:pt x="503931" y="108429"/>
                    </a:cubicBezTo>
                    <a:close/>
                  </a:path>
                </a:pathLst>
              </a:custGeom>
              <a:solidFill>
                <a:srgbClr val="F2F2F2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1467D1E6-2132-C4A3-D440-105F100BFDE6}"/>
                  </a:ext>
                </a:extLst>
              </p:cNvPr>
              <p:cNvSpPr/>
              <p:nvPr/>
            </p:nvSpPr>
            <p:spPr>
              <a:xfrm>
                <a:off x="937821" y="1402911"/>
                <a:ext cx="889440" cy="885362"/>
              </a:xfrm>
              <a:custGeom>
                <a:avLst/>
                <a:gdLst>
                  <a:gd name="connsiteX0" fmla="*/ 228046 w 889440"/>
                  <a:gd name="connsiteY0" fmla="*/ 657324 h 885362"/>
                  <a:gd name="connsiteX1" fmla="*/ 885080 w 889440"/>
                  <a:gd name="connsiteY1" fmla="*/ 878121 h 885362"/>
                  <a:gd name="connsiteX2" fmla="*/ 870166 w 889440"/>
                  <a:gd name="connsiteY2" fmla="*/ 745816 h 885362"/>
                  <a:gd name="connsiteX3" fmla="*/ 121147 w 889440"/>
                  <a:gd name="connsiteY3" fmla="*/ 34449 h 885362"/>
                  <a:gd name="connsiteX4" fmla="*/ 7241 w 889440"/>
                  <a:gd name="connsiteY4" fmla="*/ 290 h 885362"/>
                  <a:gd name="connsiteX5" fmla="*/ 228046 w 889440"/>
                  <a:gd name="connsiteY5" fmla="*/ 657324 h 88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89440" h="885362">
                    <a:moveTo>
                      <a:pt x="228046" y="657324"/>
                    </a:moveTo>
                    <a:cubicBezTo>
                      <a:pt x="407231" y="836509"/>
                      <a:pt x="651977" y="910028"/>
                      <a:pt x="885080" y="878121"/>
                    </a:cubicBezTo>
                    <a:cubicBezTo>
                      <a:pt x="885080" y="878121"/>
                      <a:pt x="901658" y="805834"/>
                      <a:pt x="870166" y="745816"/>
                    </a:cubicBezTo>
                    <a:cubicBezTo>
                      <a:pt x="765147" y="545684"/>
                      <a:pt x="343081" y="173151"/>
                      <a:pt x="121147" y="34449"/>
                    </a:cubicBezTo>
                    <a:cubicBezTo>
                      <a:pt x="57272" y="-5477"/>
                      <a:pt x="7241" y="290"/>
                      <a:pt x="7241" y="290"/>
                    </a:cubicBezTo>
                    <a:cubicBezTo>
                      <a:pt x="-24667" y="233392"/>
                      <a:pt x="48868" y="478146"/>
                      <a:pt x="228046" y="6573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EE6E5C12-CD57-C15C-B419-02C502F0AD71}"/>
                  </a:ext>
                </a:extLst>
              </p:cNvPr>
              <p:cNvSpPr/>
              <p:nvPr/>
            </p:nvSpPr>
            <p:spPr>
              <a:xfrm>
                <a:off x="1446375" y="730598"/>
                <a:ext cx="1049113" cy="1186052"/>
              </a:xfrm>
              <a:custGeom>
                <a:avLst/>
                <a:gdLst>
                  <a:gd name="connsiteX0" fmla="*/ 821085 w 1049113"/>
                  <a:gd name="connsiteY0" fmla="*/ 228006 h 1186052"/>
                  <a:gd name="connsiteX1" fmla="*/ 3673 w 1049113"/>
                  <a:gd name="connsiteY1" fmla="*/ 46911 h 1186052"/>
                  <a:gd name="connsiteX2" fmla="*/ 24754 w 1049113"/>
                  <a:gd name="connsiteY2" fmla="*/ 195526 h 1186052"/>
                  <a:gd name="connsiteX3" fmla="*/ 785663 w 1049113"/>
                  <a:gd name="connsiteY3" fmla="*/ 1128828 h 1186052"/>
                  <a:gd name="connsiteX4" fmla="*/ 934255 w 1049113"/>
                  <a:gd name="connsiteY4" fmla="*/ 1186052 h 1186052"/>
                  <a:gd name="connsiteX5" fmla="*/ 821085 w 1049113"/>
                  <a:gd name="connsiteY5" fmla="*/ 228006 h 1186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49113" h="1186052">
                    <a:moveTo>
                      <a:pt x="821085" y="228006"/>
                    </a:moveTo>
                    <a:cubicBezTo>
                      <a:pt x="600043" y="6964"/>
                      <a:pt x="279265" y="-53270"/>
                      <a:pt x="3673" y="46911"/>
                    </a:cubicBezTo>
                    <a:cubicBezTo>
                      <a:pt x="3673" y="46911"/>
                      <a:pt x="-13016" y="105555"/>
                      <a:pt x="24754" y="195526"/>
                    </a:cubicBezTo>
                    <a:cubicBezTo>
                      <a:pt x="159496" y="516535"/>
                      <a:pt x="551839" y="966340"/>
                      <a:pt x="785663" y="1128828"/>
                    </a:cubicBezTo>
                    <a:cubicBezTo>
                      <a:pt x="858328" y="1179320"/>
                      <a:pt x="934255" y="1186052"/>
                      <a:pt x="934255" y="1186052"/>
                    </a:cubicBezTo>
                    <a:cubicBezTo>
                      <a:pt x="1118664" y="885947"/>
                      <a:pt x="1081072" y="487986"/>
                      <a:pt x="821085" y="22800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0BD42A8-AA46-B79D-2447-93CE37FE5C5C}"/>
                  </a:ext>
                </a:extLst>
              </p:cNvPr>
              <p:cNvSpPr/>
              <p:nvPr/>
            </p:nvSpPr>
            <p:spPr>
              <a:xfrm>
                <a:off x="945062" y="1272650"/>
                <a:ext cx="1133106" cy="1008381"/>
              </a:xfrm>
              <a:custGeom>
                <a:avLst/>
                <a:gdLst>
                  <a:gd name="connsiteX0" fmla="*/ 29574 w 1133106"/>
                  <a:gd name="connsiteY0" fmla="*/ 0 h 1008381"/>
                  <a:gd name="connsiteX1" fmla="*/ 0 w 1133106"/>
                  <a:gd name="connsiteY1" fmla="*/ 130551 h 1008381"/>
                  <a:gd name="connsiteX2" fmla="*/ 877839 w 1133106"/>
                  <a:gd name="connsiteY2" fmla="*/ 1008382 h 1008381"/>
                  <a:gd name="connsiteX3" fmla="*/ 1133107 w 1133106"/>
                  <a:gd name="connsiteY3" fmla="*/ 926971 h 1008381"/>
                  <a:gd name="connsiteX4" fmla="*/ 29574 w 1133106"/>
                  <a:gd name="connsiteY4" fmla="*/ 0 h 1008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106" h="1008381">
                    <a:moveTo>
                      <a:pt x="29574" y="0"/>
                    </a:moveTo>
                    <a:cubicBezTo>
                      <a:pt x="15969" y="42764"/>
                      <a:pt x="6034" y="86427"/>
                      <a:pt x="0" y="130551"/>
                    </a:cubicBezTo>
                    <a:lnTo>
                      <a:pt x="877839" y="1008382"/>
                    </a:lnTo>
                    <a:cubicBezTo>
                      <a:pt x="965990" y="996307"/>
                      <a:pt x="1052469" y="969229"/>
                      <a:pt x="1133107" y="926971"/>
                    </a:cubicBezTo>
                    <a:lnTo>
                      <a:pt x="29574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B792351E-1A71-CC40-5959-1FD05460A7DF}"/>
                  </a:ext>
                </a:extLst>
              </p:cNvPr>
              <p:cNvSpPr/>
              <p:nvPr/>
            </p:nvSpPr>
            <p:spPr>
              <a:xfrm>
                <a:off x="1316599" y="777509"/>
                <a:ext cx="1064030" cy="1337140"/>
              </a:xfrm>
              <a:custGeom>
                <a:avLst/>
                <a:gdLst>
                  <a:gd name="connsiteX0" fmla="*/ 133449 w 1064030"/>
                  <a:gd name="connsiteY0" fmla="*/ 0 h 1337140"/>
                  <a:gd name="connsiteX1" fmla="*/ 8694 w 1064030"/>
                  <a:gd name="connsiteY1" fmla="*/ 58398 h 1337140"/>
                  <a:gd name="connsiteX2" fmla="*/ 0 w 1064030"/>
                  <a:gd name="connsiteY2" fmla="*/ 63473 h 1337140"/>
                  <a:gd name="connsiteX3" fmla="*/ 151342 w 1064030"/>
                  <a:gd name="connsiteY3" fmla="*/ 366150 h 1337140"/>
                  <a:gd name="connsiteX4" fmla="*/ 669064 w 1064030"/>
                  <a:gd name="connsiteY4" fmla="*/ 1104216 h 1337140"/>
                  <a:gd name="connsiteX5" fmla="*/ 890345 w 1064030"/>
                  <a:gd name="connsiteY5" fmla="*/ 1337140 h 1337140"/>
                  <a:gd name="connsiteX6" fmla="*/ 895368 w 1064030"/>
                  <a:gd name="connsiteY6" fmla="*/ 1332994 h 1337140"/>
                  <a:gd name="connsiteX7" fmla="*/ 950868 w 1064030"/>
                  <a:gd name="connsiteY7" fmla="*/ 1282710 h 1337140"/>
                  <a:gd name="connsiteX8" fmla="*/ 1064031 w 1064030"/>
                  <a:gd name="connsiteY8" fmla="*/ 1139141 h 1337140"/>
                  <a:gd name="connsiteX9" fmla="*/ 133449 w 1064030"/>
                  <a:gd name="connsiteY9" fmla="*/ 0 h 133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4030" h="1337140">
                    <a:moveTo>
                      <a:pt x="133449" y="0"/>
                    </a:moveTo>
                    <a:cubicBezTo>
                      <a:pt x="90581" y="15575"/>
                      <a:pt x="48835" y="35081"/>
                      <a:pt x="8694" y="58398"/>
                    </a:cubicBezTo>
                    <a:cubicBezTo>
                      <a:pt x="5796" y="60085"/>
                      <a:pt x="2883" y="61750"/>
                      <a:pt x="0" y="63473"/>
                    </a:cubicBezTo>
                    <a:lnTo>
                      <a:pt x="151342" y="366150"/>
                    </a:lnTo>
                    <a:cubicBezTo>
                      <a:pt x="286478" y="636421"/>
                      <a:pt x="460952" y="885143"/>
                      <a:pt x="669064" y="1104216"/>
                    </a:cubicBezTo>
                    <a:lnTo>
                      <a:pt x="890345" y="1337140"/>
                    </a:lnTo>
                    <a:cubicBezTo>
                      <a:pt x="892031" y="1335773"/>
                      <a:pt x="893696" y="1334376"/>
                      <a:pt x="895368" y="1332994"/>
                    </a:cubicBezTo>
                    <a:cubicBezTo>
                      <a:pt x="914442" y="1317241"/>
                      <a:pt x="933019" y="1300566"/>
                      <a:pt x="950868" y="1282710"/>
                    </a:cubicBezTo>
                    <a:cubicBezTo>
                      <a:pt x="995081" y="1238490"/>
                      <a:pt x="1032673" y="1190190"/>
                      <a:pt x="1064031" y="1139141"/>
                    </a:cubicBezTo>
                    <a:lnTo>
                      <a:pt x="13344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48ED9AF2-C20F-E7E7-E854-CEB30759D04B}"/>
                  </a:ext>
                </a:extLst>
              </p:cNvPr>
              <p:cNvSpPr/>
              <p:nvPr/>
            </p:nvSpPr>
            <p:spPr>
              <a:xfrm>
                <a:off x="677046" y="573361"/>
                <a:ext cx="1975680" cy="1975667"/>
              </a:xfrm>
              <a:custGeom>
                <a:avLst/>
                <a:gdLst>
                  <a:gd name="connsiteX0" fmla="*/ 1709031 w 1975680"/>
                  <a:gd name="connsiteY0" fmla="*/ 1333161 h 1975667"/>
                  <a:gd name="connsiteX1" fmla="*/ 1657580 w 1975680"/>
                  <a:gd name="connsiteY1" fmla="*/ 1409386 h 1975667"/>
                  <a:gd name="connsiteX2" fmla="*/ 1712389 w 1975680"/>
                  <a:gd name="connsiteY2" fmla="*/ 1674255 h 1975667"/>
                  <a:gd name="connsiteX3" fmla="*/ 1431514 w 1975680"/>
                  <a:gd name="connsiteY3" fmla="*/ 1610321 h 1975667"/>
                  <a:gd name="connsiteX4" fmla="*/ 841201 w 1975680"/>
                  <a:gd name="connsiteY4" fmla="*/ 1134470 h 1975667"/>
                  <a:gd name="connsiteX5" fmla="*/ 365344 w 1975680"/>
                  <a:gd name="connsiteY5" fmla="*/ 544157 h 1975667"/>
                  <a:gd name="connsiteX6" fmla="*/ 301417 w 1975680"/>
                  <a:gd name="connsiteY6" fmla="*/ 263290 h 1975667"/>
                  <a:gd name="connsiteX7" fmla="*/ 566286 w 1975680"/>
                  <a:gd name="connsiteY7" fmla="*/ 318099 h 1975667"/>
                  <a:gd name="connsiteX8" fmla="*/ 642503 w 1975680"/>
                  <a:gd name="connsiteY8" fmla="*/ 266641 h 1975667"/>
                  <a:gd name="connsiteX9" fmla="*/ 26383 w 1975680"/>
                  <a:gd name="connsiteY9" fmla="*/ 26383 h 1975667"/>
                  <a:gd name="connsiteX10" fmla="*/ 299923 w 1975680"/>
                  <a:gd name="connsiteY10" fmla="*/ 687400 h 1975667"/>
                  <a:gd name="connsiteX11" fmla="*/ 762004 w 1975680"/>
                  <a:gd name="connsiteY11" fmla="*/ 1213660 h 1975667"/>
                  <a:gd name="connsiteX12" fmla="*/ 1288272 w 1975680"/>
                  <a:gd name="connsiteY12" fmla="*/ 1675741 h 1975667"/>
                  <a:gd name="connsiteX13" fmla="*/ 1949296 w 1975680"/>
                  <a:gd name="connsiteY13" fmla="*/ 1949281 h 1975667"/>
                  <a:gd name="connsiteX14" fmla="*/ 1709031 w 1975680"/>
                  <a:gd name="connsiteY14" fmla="*/ 1333161 h 1975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975680" h="1975667">
                    <a:moveTo>
                      <a:pt x="1709031" y="1333161"/>
                    </a:moveTo>
                    <a:cubicBezTo>
                      <a:pt x="1693597" y="1359354"/>
                      <a:pt x="1676328" y="1384760"/>
                      <a:pt x="1657580" y="1409386"/>
                    </a:cubicBezTo>
                    <a:cubicBezTo>
                      <a:pt x="1728848" y="1537849"/>
                      <a:pt x="1752263" y="1634389"/>
                      <a:pt x="1712389" y="1674255"/>
                    </a:cubicBezTo>
                    <a:cubicBezTo>
                      <a:pt x="1670889" y="1715755"/>
                      <a:pt x="1567891" y="1688566"/>
                      <a:pt x="1431514" y="1610321"/>
                    </a:cubicBezTo>
                    <a:cubicBezTo>
                      <a:pt x="1267124" y="1516009"/>
                      <a:pt x="1054159" y="1347436"/>
                      <a:pt x="841201" y="1134470"/>
                    </a:cubicBezTo>
                    <a:cubicBezTo>
                      <a:pt x="628236" y="921513"/>
                      <a:pt x="459662" y="708547"/>
                      <a:pt x="365344" y="544157"/>
                    </a:cubicBezTo>
                    <a:cubicBezTo>
                      <a:pt x="287105" y="407781"/>
                      <a:pt x="259916" y="304798"/>
                      <a:pt x="301417" y="263290"/>
                    </a:cubicBezTo>
                    <a:cubicBezTo>
                      <a:pt x="341283" y="223424"/>
                      <a:pt x="437823" y="246831"/>
                      <a:pt x="566286" y="318099"/>
                    </a:cubicBezTo>
                    <a:cubicBezTo>
                      <a:pt x="590904" y="299336"/>
                      <a:pt x="616302" y="282067"/>
                      <a:pt x="642503" y="266641"/>
                    </a:cubicBezTo>
                    <a:cubicBezTo>
                      <a:pt x="343846" y="48987"/>
                      <a:pt x="104762" y="-51997"/>
                      <a:pt x="26383" y="26383"/>
                    </a:cubicBezTo>
                    <a:cubicBezTo>
                      <a:pt x="-55891" y="108663"/>
                      <a:pt x="59464" y="368004"/>
                      <a:pt x="299923" y="687400"/>
                    </a:cubicBezTo>
                    <a:cubicBezTo>
                      <a:pt x="423972" y="852199"/>
                      <a:pt x="581296" y="1032952"/>
                      <a:pt x="762004" y="1213660"/>
                    </a:cubicBezTo>
                    <a:cubicBezTo>
                      <a:pt x="942727" y="1394383"/>
                      <a:pt x="1123480" y="1551699"/>
                      <a:pt x="1288272" y="1675741"/>
                    </a:cubicBezTo>
                    <a:cubicBezTo>
                      <a:pt x="1607683" y="1916207"/>
                      <a:pt x="1867023" y="2031562"/>
                      <a:pt x="1949296" y="1949281"/>
                    </a:cubicBezTo>
                    <a:cubicBezTo>
                      <a:pt x="2027683" y="1870902"/>
                      <a:pt x="1926677" y="1631810"/>
                      <a:pt x="1709031" y="133316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68DBA7D-14F3-A194-2DB8-400FA7D8B9FA}"/>
              </a:ext>
            </a:extLst>
          </p:cNvPr>
          <p:cNvGrpSpPr/>
          <p:nvPr/>
        </p:nvGrpSpPr>
        <p:grpSpPr>
          <a:xfrm>
            <a:off x="9732733" y="4636961"/>
            <a:ext cx="1924429" cy="1396552"/>
            <a:chOff x="9935933" y="4826448"/>
            <a:chExt cx="1505035" cy="1092199"/>
          </a:xfrm>
        </p:grpSpPr>
        <p:grpSp>
          <p:nvGrpSpPr>
            <p:cNvPr id="28" name="그래픽 11" descr="화성">
              <a:extLst>
                <a:ext uri="{FF2B5EF4-FFF2-40B4-BE49-F238E27FC236}">
                  <a16:creationId xmlns:a16="http://schemas.microsoft.com/office/drawing/2014/main" id="{97B5E241-5EAF-E601-4298-00B1473D53B3}"/>
                </a:ext>
              </a:extLst>
            </p:cNvPr>
            <p:cNvGrpSpPr/>
            <p:nvPr/>
          </p:nvGrpSpPr>
          <p:grpSpPr>
            <a:xfrm>
              <a:off x="10348773" y="4826448"/>
              <a:ext cx="1092195" cy="1092199"/>
              <a:chOff x="10348773" y="4826448"/>
              <a:chExt cx="1092195" cy="1092199"/>
            </a:xfrm>
          </p:grpSpPr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6BAB40EF-D62B-5042-A3D4-8E26ADADE695}"/>
                  </a:ext>
                </a:extLst>
              </p:cNvPr>
              <p:cNvSpPr/>
              <p:nvPr/>
            </p:nvSpPr>
            <p:spPr>
              <a:xfrm>
                <a:off x="10692520" y="4826448"/>
                <a:ext cx="748448" cy="748411"/>
              </a:xfrm>
              <a:custGeom>
                <a:avLst/>
                <a:gdLst>
                  <a:gd name="connsiteX0" fmla="*/ 588525 w 748448"/>
                  <a:gd name="connsiteY0" fmla="*/ 159913 h 748411"/>
                  <a:gd name="connsiteX1" fmla="*/ 0 w 748448"/>
                  <a:gd name="connsiteY1" fmla="*/ 38720 h 748411"/>
                  <a:gd name="connsiteX2" fmla="*/ 709725 w 748448"/>
                  <a:gd name="connsiteY2" fmla="*/ 748411 h 748411"/>
                  <a:gd name="connsiteX3" fmla="*/ 588525 w 748448"/>
                  <a:gd name="connsiteY3" fmla="*/ 159913 h 748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8448" h="748411">
                    <a:moveTo>
                      <a:pt x="588525" y="159913"/>
                    </a:moveTo>
                    <a:cubicBezTo>
                      <a:pt x="429419" y="814"/>
                      <a:pt x="196576" y="-39536"/>
                      <a:pt x="0" y="38720"/>
                    </a:cubicBezTo>
                    <a:lnTo>
                      <a:pt x="709725" y="748411"/>
                    </a:lnTo>
                    <a:cubicBezTo>
                      <a:pt x="787988" y="551842"/>
                      <a:pt x="747632" y="319013"/>
                      <a:pt x="588525" y="159913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9096598-F1B9-EF3C-AF6E-33405E11C0DE}"/>
                  </a:ext>
                </a:extLst>
              </p:cNvPr>
              <p:cNvSpPr/>
              <p:nvPr/>
            </p:nvSpPr>
            <p:spPr>
              <a:xfrm>
                <a:off x="10361460" y="5175759"/>
                <a:ext cx="747671" cy="742084"/>
              </a:xfrm>
              <a:custGeom>
                <a:avLst/>
                <a:gdLst>
                  <a:gd name="connsiteX0" fmla="*/ 23844 w 747671"/>
                  <a:gd name="connsiteY0" fmla="*/ 119 h 742084"/>
                  <a:gd name="connsiteX1" fmla="*/ 0 w 747671"/>
                  <a:gd name="connsiteY1" fmla="*/ 79577 h 742084"/>
                  <a:gd name="connsiteX2" fmla="*/ 12431 w 747671"/>
                  <a:gd name="connsiteY2" fmla="*/ 139101 h 742084"/>
                  <a:gd name="connsiteX3" fmla="*/ 185783 w 747671"/>
                  <a:gd name="connsiteY3" fmla="*/ 467137 h 742084"/>
                  <a:gd name="connsiteX4" fmla="*/ 563166 w 747671"/>
                  <a:gd name="connsiteY4" fmla="*/ 742085 h 742084"/>
                  <a:gd name="connsiteX5" fmla="*/ 730068 w 747671"/>
                  <a:gd name="connsiteY5" fmla="*/ 706302 h 742084"/>
                  <a:gd name="connsiteX6" fmla="*/ 581651 w 747671"/>
                  <a:gd name="connsiteY6" fmla="*/ 225768 h 742084"/>
                  <a:gd name="connsiteX7" fmla="*/ 71252 w 747671"/>
                  <a:gd name="connsiteY7" fmla="*/ 3587 h 742084"/>
                  <a:gd name="connsiteX8" fmla="*/ 23844 w 747671"/>
                  <a:gd name="connsiteY8" fmla="*/ 119 h 74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47671" h="742084">
                    <a:moveTo>
                      <a:pt x="23844" y="119"/>
                    </a:moveTo>
                    <a:cubicBezTo>
                      <a:pt x="13830" y="26086"/>
                      <a:pt x="5891" y="52633"/>
                      <a:pt x="0" y="79577"/>
                    </a:cubicBezTo>
                    <a:lnTo>
                      <a:pt x="12431" y="139101"/>
                    </a:lnTo>
                    <a:lnTo>
                      <a:pt x="185783" y="467137"/>
                    </a:lnTo>
                    <a:lnTo>
                      <a:pt x="563166" y="742085"/>
                    </a:lnTo>
                    <a:cubicBezTo>
                      <a:pt x="619947" y="738992"/>
                      <a:pt x="676304" y="727026"/>
                      <a:pt x="730068" y="706302"/>
                    </a:cubicBezTo>
                    <a:cubicBezTo>
                      <a:pt x="730068" y="706302"/>
                      <a:pt x="823041" y="428514"/>
                      <a:pt x="581651" y="225768"/>
                    </a:cubicBezTo>
                    <a:cubicBezTo>
                      <a:pt x="397063" y="70723"/>
                      <a:pt x="168547" y="18475"/>
                      <a:pt x="71252" y="3587"/>
                    </a:cubicBezTo>
                    <a:cubicBezTo>
                      <a:pt x="41312" y="-994"/>
                      <a:pt x="23844" y="119"/>
                      <a:pt x="23844" y="119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0D337D8F-C147-9CAB-C787-E00A2B27A601}"/>
                  </a:ext>
                </a:extLst>
              </p:cNvPr>
              <p:cNvSpPr/>
              <p:nvPr/>
            </p:nvSpPr>
            <p:spPr>
              <a:xfrm>
                <a:off x="10348773" y="5255329"/>
                <a:ext cx="576396" cy="663318"/>
              </a:xfrm>
              <a:custGeom>
                <a:avLst/>
                <a:gdLst>
                  <a:gd name="connsiteX0" fmla="*/ 159841 w 576396"/>
                  <a:gd name="connsiteY0" fmla="*/ 503422 h 663318"/>
                  <a:gd name="connsiteX1" fmla="*/ 575847 w 576396"/>
                  <a:gd name="connsiteY1" fmla="*/ 662508 h 663318"/>
                  <a:gd name="connsiteX2" fmla="*/ 333645 w 576396"/>
                  <a:gd name="connsiteY2" fmla="*/ 368249 h 663318"/>
                  <a:gd name="connsiteX3" fmla="*/ 12688 w 576396"/>
                  <a:gd name="connsiteY3" fmla="*/ 0 h 663318"/>
                  <a:gd name="connsiteX4" fmla="*/ 159841 w 576396"/>
                  <a:gd name="connsiteY4" fmla="*/ 503422 h 663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6396" h="663318">
                    <a:moveTo>
                      <a:pt x="159841" y="503422"/>
                    </a:moveTo>
                    <a:cubicBezTo>
                      <a:pt x="274072" y="617646"/>
                      <a:pt x="426311" y="670632"/>
                      <a:pt x="575847" y="662508"/>
                    </a:cubicBezTo>
                    <a:cubicBezTo>
                      <a:pt x="575847" y="662508"/>
                      <a:pt x="599664" y="535738"/>
                      <a:pt x="333645" y="368249"/>
                    </a:cubicBezTo>
                    <a:cubicBezTo>
                      <a:pt x="72950" y="204119"/>
                      <a:pt x="12688" y="0"/>
                      <a:pt x="12688" y="0"/>
                    </a:cubicBezTo>
                    <a:cubicBezTo>
                      <a:pt x="-25771" y="175755"/>
                      <a:pt x="23180" y="366768"/>
                      <a:pt x="159841" y="503422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10BB10A9-D27D-D0AD-9DDF-C19DAFA92F74}"/>
                  </a:ext>
                </a:extLst>
              </p:cNvPr>
              <p:cNvSpPr/>
              <p:nvPr/>
            </p:nvSpPr>
            <p:spPr>
              <a:xfrm>
                <a:off x="10491268" y="4865168"/>
                <a:ext cx="910983" cy="815081"/>
              </a:xfrm>
              <a:custGeom>
                <a:avLst/>
                <a:gdLst>
                  <a:gd name="connsiteX0" fmla="*/ 910984 w 910983"/>
                  <a:gd name="connsiteY0" fmla="*/ 709691 h 815081"/>
                  <a:gd name="connsiteX1" fmla="*/ 577364 w 910983"/>
                  <a:gd name="connsiteY1" fmla="*/ 217744 h 815081"/>
                  <a:gd name="connsiteX2" fmla="*/ 201258 w 910983"/>
                  <a:gd name="connsiteY2" fmla="*/ 0 h 815081"/>
                  <a:gd name="connsiteX3" fmla="*/ 17352 w 910983"/>
                  <a:gd name="connsiteY3" fmla="*/ 121193 h 815081"/>
                  <a:gd name="connsiteX4" fmla="*/ 0 w 910983"/>
                  <a:gd name="connsiteY4" fmla="*/ 139447 h 815081"/>
                  <a:gd name="connsiteX5" fmla="*/ 316670 w 910983"/>
                  <a:gd name="connsiteY5" fmla="*/ 536352 h 815081"/>
                  <a:gd name="connsiteX6" fmla="*/ 854770 w 910983"/>
                  <a:gd name="connsiteY6" fmla="*/ 815082 h 815081"/>
                  <a:gd name="connsiteX7" fmla="*/ 910984 w 910983"/>
                  <a:gd name="connsiteY7" fmla="*/ 709691 h 815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0983" h="815081">
                    <a:moveTo>
                      <a:pt x="910984" y="709691"/>
                    </a:moveTo>
                    <a:cubicBezTo>
                      <a:pt x="910984" y="709691"/>
                      <a:pt x="876682" y="478425"/>
                      <a:pt x="577364" y="217744"/>
                    </a:cubicBezTo>
                    <a:cubicBezTo>
                      <a:pt x="421541" y="82038"/>
                      <a:pt x="201258" y="0"/>
                      <a:pt x="201258" y="0"/>
                    </a:cubicBezTo>
                    <a:cubicBezTo>
                      <a:pt x="134300" y="26657"/>
                      <a:pt x="71539" y="67007"/>
                      <a:pt x="17352" y="121193"/>
                    </a:cubicBezTo>
                    <a:cubicBezTo>
                      <a:pt x="11386" y="127159"/>
                      <a:pt x="5632" y="133269"/>
                      <a:pt x="0" y="139447"/>
                    </a:cubicBezTo>
                    <a:lnTo>
                      <a:pt x="316670" y="536352"/>
                    </a:lnTo>
                    <a:lnTo>
                      <a:pt x="854770" y="815082"/>
                    </a:lnTo>
                    <a:cubicBezTo>
                      <a:pt x="877603" y="781667"/>
                      <a:pt x="896382" y="746328"/>
                      <a:pt x="910984" y="70969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id="{0A6C3ADD-D37D-0897-70E0-3319898334E6}"/>
                  </a:ext>
                </a:extLst>
              </p:cNvPr>
              <p:cNvSpPr/>
              <p:nvPr/>
            </p:nvSpPr>
            <p:spPr>
              <a:xfrm>
                <a:off x="10385298" y="5004621"/>
                <a:ext cx="960733" cy="877446"/>
              </a:xfrm>
              <a:custGeom>
                <a:avLst/>
                <a:gdLst>
                  <a:gd name="connsiteX0" fmla="*/ 895748 w 960733"/>
                  <a:gd name="connsiteY0" fmla="*/ 754130 h 877446"/>
                  <a:gd name="connsiteX1" fmla="*/ 960734 w 960733"/>
                  <a:gd name="connsiteY1" fmla="*/ 675628 h 877446"/>
                  <a:gd name="connsiteX2" fmla="*/ 596430 w 960733"/>
                  <a:gd name="connsiteY2" fmla="*/ 300355 h 877446"/>
                  <a:gd name="connsiteX3" fmla="*/ 105964 w 960733"/>
                  <a:gd name="connsiteY3" fmla="*/ 0 h 877446"/>
                  <a:gd name="connsiteX4" fmla="*/ 0 w 960733"/>
                  <a:gd name="connsiteY4" fmla="*/ 171264 h 877446"/>
                  <a:gd name="connsiteX5" fmla="*/ 306765 w 960733"/>
                  <a:gd name="connsiteY5" fmla="*/ 416217 h 877446"/>
                  <a:gd name="connsiteX6" fmla="*/ 706217 w 960733"/>
                  <a:gd name="connsiteY6" fmla="*/ 877446 h 877446"/>
                  <a:gd name="connsiteX7" fmla="*/ 895748 w 960733"/>
                  <a:gd name="connsiteY7" fmla="*/ 754130 h 87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0733" h="877446">
                    <a:moveTo>
                      <a:pt x="895748" y="754130"/>
                    </a:moveTo>
                    <a:cubicBezTo>
                      <a:pt x="920274" y="729604"/>
                      <a:pt x="941845" y="703261"/>
                      <a:pt x="960734" y="675628"/>
                    </a:cubicBezTo>
                    <a:cubicBezTo>
                      <a:pt x="960734" y="675628"/>
                      <a:pt x="843049" y="420791"/>
                      <a:pt x="596430" y="300355"/>
                    </a:cubicBezTo>
                    <a:cubicBezTo>
                      <a:pt x="181251" y="97602"/>
                      <a:pt x="105964" y="0"/>
                      <a:pt x="105964" y="0"/>
                    </a:cubicBezTo>
                    <a:cubicBezTo>
                      <a:pt x="59013" y="51395"/>
                      <a:pt x="23749" y="109609"/>
                      <a:pt x="0" y="171264"/>
                    </a:cubicBezTo>
                    <a:cubicBezTo>
                      <a:pt x="0" y="171264"/>
                      <a:pt x="277801" y="174848"/>
                      <a:pt x="306765" y="416217"/>
                    </a:cubicBezTo>
                    <a:cubicBezTo>
                      <a:pt x="334425" y="646685"/>
                      <a:pt x="706217" y="877446"/>
                      <a:pt x="706217" y="877446"/>
                    </a:cubicBezTo>
                    <a:cubicBezTo>
                      <a:pt x="775285" y="850831"/>
                      <a:pt x="840052" y="809826"/>
                      <a:pt x="895748" y="75413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34" name="그래픽 11" descr="화성">
              <a:extLst>
                <a:ext uri="{FF2B5EF4-FFF2-40B4-BE49-F238E27FC236}">
                  <a16:creationId xmlns:a16="http://schemas.microsoft.com/office/drawing/2014/main" id="{CC273549-DAD1-01B7-B8EC-F5A376CDC666}"/>
                </a:ext>
              </a:extLst>
            </p:cNvPr>
            <p:cNvGrpSpPr/>
            <p:nvPr/>
          </p:nvGrpSpPr>
          <p:grpSpPr>
            <a:xfrm>
              <a:off x="10866685" y="5549984"/>
              <a:ext cx="342152" cy="166212"/>
              <a:chOff x="10866685" y="5549984"/>
              <a:chExt cx="342152" cy="166212"/>
            </a:xfrm>
          </p:grpSpPr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63855E29-37FC-93D0-DC48-CA9A964FCD50}"/>
                  </a:ext>
                </a:extLst>
              </p:cNvPr>
              <p:cNvSpPr/>
              <p:nvPr/>
            </p:nvSpPr>
            <p:spPr>
              <a:xfrm>
                <a:off x="10866685" y="5549984"/>
                <a:ext cx="96373" cy="96373"/>
              </a:xfrm>
              <a:custGeom>
                <a:avLst/>
                <a:gdLst>
                  <a:gd name="connsiteX0" fmla="*/ 96373 w 96373"/>
                  <a:gd name="connsiteY0" fmla="*/ 48187 h 96373"/>
                  <a:gd name="connsiteX1" fmla="*/ 48187 w 96373"/>
                  <a:gd name="connsiteY1" fmla="*/ 96373 h 96373"/>
                  <a:gd name="connsiteX2" fmla="*/ 0 w 96373"/>
                  <a:gd name="connsiteY2" fmla="*/ 48187 h 96373"/>
                  <a:gd name="connsiteX3" fmla="*/ 48187 w 96373"/>
                  <a:gd name="connsiteY3" fmla="*/ 0 h 96373"/>
                  <a:gd name="connsiteX4" fmla="*/ 96373 w 96373"/>
                  <a:gd name="connsiteY4" fmla="*/ 48187 h 9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73" h="96373">
                    <a:moveTo>
                      <a:pt x="96373" y="48187"/>
                    </a:moveTo>
                    <a:cubicBezTo>
                      <a:pt x="96373" y="74799"/>
                      <a:pt x="74799" y="96373"/>
                      <a:pt x="48187" y="96373"/>
                    </a:cubicBezTo>
                    <a:cubicBezTo>
                      <a:pt x="21574" y="96373"/>
                      <a:pt x="0" y="74799"/>
                      <a:pt x="0" y="48187"/>
                    </a:cubicBezTo>
                    <a:cubicBezTo>
                      <a:pt x="0" y="21574"/>
                      <a:pt x="21574" y="0"/>
                      <a:pt x="48187" y="0"/>
                    </a:cubicBezTo>
                    <a:cubicBezTo>
                      <a:pt x="74799" y="0"/>
                      <a:pt x="96373" y="21574"/>
                      <a:pt x="96373" y="48187"/>
                    </a:cubicBezTo>
                    <a:close/>
                  </a:path>
                </a:pathLst>
              </a:custGeom>
              <a:solidFill>
                <a:srgbClr val="737373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1435276-328A-1FCA-FDC0-4522138DA43E}"/>
                  </a:ext>
                </a:extLst>
              </p:cNvPr>
              <p:cNvSpPr/>
              <p:nvPr/>
            </p:nvSpPr>
            <p:spPr>
              <a:xfrm>
                <a:off x="11064284" y="5571644"/>
                <a:ext cx="144552" cy="144552"/>
              </a:xfrm>
              <a:custGeom>
                <a:avLst/>
                <a:gdLst>
                  <a:gd name="connsiteX0" fmla="*/ 144553 w 144552"/>
                  <a:gd name="connsiteY0" fmla="*/ 72276 h 144552"/>
                  <a:gd name="connsiteX1" fmla="*/ 72276 w 144552"/>
                  <a:gd name="connsiteY1" fmla="*/ 144553 h 144552"/>
                  <a:gd name="connsiteX2" fmla="*/ 0 w 144552"/>
                  <a:gd name="connsiteY2" fmla="*/ 72276 h 144552"/>
                  <a:gd name="connsiteX3" fmla="*/ 72276 w 144552"/>
                  <a:gd name="connsiteY3" fmla="*/ 0 h 144552"/>
                  <a:gd name="connsiteX4" fmla="*/ 144553 w 144552"/>
                  <a:gd name="connsiteY4" fmla="*/ 72276 h 144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552" h="144552">
                    <a:moveTo>
                      <a:pt x="144553" y="72276"/>
                    </a:moveTo>
                    <a:cubicBezTo>
                      <a:pt x="144553" y="112194"/>
                      <a:pt x="112193" y="144553"/>
                      <a:pt x="72276" y="144553"/>
                    </a:cubicBezTo>
                    <a:cubicBezTo>
                      <a:pt x="32359" y="144553"/>
                      <a:pt x="0" y="112194"/>
                      <a:pt x="0" y="72276"/>
                    </a:cubicBezTo>
                    <a:cubicBezTo>
                      <a:pt x="0" y="32359"/>
                      <a:pt x="32359" y="0"/>
                      <a:pt x="72276" y="0"/>
                    </a:cubicBezTo>
                    <a:cubicBezTo>
                      <a:pt x="112193" y="0"/>
                      <a:pt x="144553" y="32359"/>
                      <a:pt x="144553" y="7227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37" name="그래픽 11" descr="화성">
              <a:extLst>
                <a:ext uri="{FF2B5EF4-FFF2-40B4-BE49-F238E27FC236}">
                  <a16:creationId xmlns:a16="http://schemas.microsoft.com/office/drawing/2014/main" id="{6FD70C8C-D8B6-8B28-1B2E-7E458E4B1FFA}"/>
                </a:ext>
              </a:extLst>
            </p:cNvPr>
            <p:cNvGrpSpPr/>
            <p:nvPr/>
          </p:nvGrpSpPr>
          <p:grpSpPr>
            <a:xfrm>
              <a:off x="9935933" y="4856169"/>
              <a:ext cx="496834" cy="760594"/>
              <a:chOff x="9935933" y="4856169"/>
              <a:chExt cx="496834" cy="760594"/>
            </a:xfrm>
          </p:grpSpPr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DEE905B6-50D9-68B2-CFB2-893447A775F0}"/>
                  </a:ext>
                </a:extLst>
              </p:cNvPr>
              <p:cNvSpPr/>
              <p:nvPr/>
            </p:nvSpPr>
            <p:spPr>
              <a:xfrm rot="-4148733">
                <a:off x="10381952" y="4862614"/>
                <a:ext cx="44371" cy="44371"/>
              </a:xfrm>
              <a:custGeom>
                <a:avLst/>
                <a:gdLst>
                  <a:gd name="connsiteX0" fmla="*/ 44371 w 44371"/>
                  <a:gd name="connsiteY0" fmla="*/ 22186 h 44371"/>
                  <a:gd name="connsiteX1" fmla="*/ 22186 w 44371"/>
                  <a:gd name="connsiteY1" fmla="*/ 44371 h 44371"/>
                  <a:gd name="connsiteX2" fmla="*/ 0 w 44371"/>
                  <a:gd name="connsiteY2" fmla="*/ 22186 h 44371"/>
                  <a:gd name="connsiteX3" fmla="*/ 22186 w 44371"/>
                  <a:gd name="connsiteY3" fmla="*/ 0 h 44371"/>
                  <a:gd name="connsiteX4" fmla="*/ 44371 w 44371"/>
                  <a:gd name="connsiteY4" fmla="*/ 22186 h 4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1" h="44371">
                    <a:moveTo>
                      <a:pt x="44371" y="22186"/>
                    </a:moveTo>
                    <a:cubicBezTo>
                      <a:pt x="44371" y="34438"/>
                      <a:pt x="34438" y="44371"/>
                      <a:pt x="22186" y="44371"/>
                    </a:cubicBezTo>
                    <a:cubicBezTo>
                      <a:pt x="9933" y="44371"/>
                      <a:pt x="0" y="34438"/>
                      <a:pt x="0" y="22186"/>
                    </a:cubicBezTo>
                    <a:cubicBezTo>
                      <a:pt x="0" y="9933"/>
                      <a:pt x="9933" y="0"/>
                      <a:pt x="22186" y="0"/>
                    </a:cubicBezTo>
                    <a:cubicBezTo>
                      <a:pt x="34438" y="0"/>
                      <a:pt x="44371" y="9933"/>
                      <a:pt x="44371" y="2218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:a16="http://schemas.microsoft.com/office/drawing/2014/main" id="{2C694C5E-EC4B-BE0D-A4AE-906BF391441B}"/>
                  </a:ext>
                </a:extLst>
              </p:cNvPr>
              <p:cNvSpPr/>
              <p:nvPr/>
            </p:nvSpPr>
            <p:spPr>
              <a:xfrm rot="-4148733">
                <a:off x="10054127" y="510504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505050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71FC7418-E313-3EDE-B375-5830F2DA4B0A}"/>
                  </a:ext>
                </a:extLst>
              </p:cNvPr>
              <p:cNvSpPr/>
              <p:nvPr/>
            </p:nvSpPr>
            <p:spPr>
              <a:xfrm rot="-4148733">
                <a:off x="10183579" y="4912829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F2F2F2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C2C56F22-63A8-C77A-E520-67A8E09A5320}"/>
                  </a:ext>
                </a:extLst>
              </p:cNvPr>
              <p:cNvSpPr/>
              <p:nvPr/>
            </p:nvSpPr>
            <p:spPr>
              <a:xfrm rot="-4148733">
                <a:off x="9948822" y="533845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218AA97E-7F3F-9D18-1C18-F41D0D28A186}"/>
                  </a:ext>
                </a:extLst>
              </p:cNvPr>
              <p:cNvSpPr/>
              <p:nvPr/>
            </p:nvSpPr>
            <p:spPr>
              <a:xfrm rot="-3284764">
                <a:off x="10197946" y="5563657"/>
                <a:ext cx="44370" cy="44370"/>
              </a:xfrm>
              <a:custGeom>
                <a:avLst/>
                <a:gdLst>
                  <a:gd name="connsiteX0" fmla="*/ 44371 w 44370"/>
                  <a:gd name="connsiteY0" fmla="*/ 22185 h 44370"/>
                  <a:gd name="connsiteX1" fmla="*/ 22185 w 44370"/>
                  <a:gd name="connsiteY1" fmla="*/ 44371 h 44370"/>
                  <a:gd name="connsiteX2" fmla="*/ 0 w 44370"/>
                  <a:gd name="connsiteY2" fmla="*/ 22185 h 44370"/>
                  <a:gd name="connsiteX3" fmla="*/ 22185 w 44370"/>
                  <a:gd name="connsiteY3" fmla="*/ 0 h 44370"/>
                  <a:gd name="connsiteX4" fmla="*/ 44371 w 44370"/>
                  <a:gd name="connsiteY4" fmla="*/ 22185 h 44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0" h="44370">
                    <a:moveTo>
                      <a:pt x="44371" y="22185"/>
                    </a:moveTo>
                    <a:cubicBezTo>
                      <a:pt x="44371" y="34438"/>
                      <a:pt x="34438" y="44371"/>
                      <a:pt x="22185" y="44371"/>
                    </a:cubicBezTo>
                    <a:cubicBezTo>
                      <a:pt x="9933" y="44371"/>
                      <a:pt x="0" y="34438"/>
                      <a:pt x="0" y="22185"/>
                    </a:cubicBezTo>
                    <a:cubicBezTo>
                      <a:pt x="0" y="9933"/>
                      <a:pt x="9933" y="0"/>
                      <a:pt x="22185" y="0"/>
                    </a:cubicBezTo>
                    <a:cubicBezTo>
                      <a:pt x="34438" y="0"/>
                      <a:pt x="44371" y="9933"/>
                      <a:pt x="44371" y="22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9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94444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아이디어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4" cy="535827"/>
            <a:chOff x="0" y="-12467"/>
            <a:chExt cx="3062660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9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PART1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4" name="갈매기형 수장 5">
            <a:extLst>
              <a:ext uri="{FF2B5EF4-FFF2-40B4-BE49-F238E27FC236}">
                <a16:creationId xmlns:a16="http://schemas.microsoft.com/office/drawing/2014/main" id="{F0264F42-1421-F186-3133-7F16BE8590A2}"/>
              </a:ext>
            </a:extLst>
          </p:cNvPr>
          <p:cNvSpPr/>
          <p:nvPr/>
        </p:nvSpPr>
        <p:spPr>
          <a:xfrm>
            <a:off x="7743824" y="3174500"/>
            <a:ext cx="3933825" cy="1399868"/>
          </a:xfrm>
          <a:prstGeom prst="chevr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갈매기형 수장 4">
            <a:extLst>
              <a:ext uri="{FF2B5EF4-FFF2-40B4-BE49-F238E27FC236}">
                <a16:creationId xmlns:a16="http://schemas.microsoft.com/office/drawing/2014/main" id="{9C6B4DBF-BDAD-3093-9068-3ABBDCBA3E03}"/>
              </a:ext>
            </a:extLst>
          </p:cNvPr>
          <p:cNvSpPr/>
          <p:nvPr/>
        </p:nvSpPr>
        <p:spPr>
          <a:xfrm>
            <a:off x="4105275" y="3174500"/>
            <a:ext cx="3933825" cy="1399868"/>
          </a:xfrm>
          <a:prstGeom prst="chevr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오각형 3">
            <a:extLst>
              <a:ext uri="{FF2B5EF4-FFF2-40B4-BE49-F238E27FC236}">
                <a16:creationId xmlns:a16="http://schemas.microsoft.com/office/drawing/2014/main" id="{A1409B47-6032-EA4C-9DF1-301A0971B478}"/>
              </a:ext>
            </a:extLst>
          </p:cNvPr>
          <p:cNvSpPr/>
          <p:nvPr/>
        </p:nvSpPr>
        <p:spPr>
          <a:xfrm>
            <a:off x="514350" y="3174500"/>
            <a:ext cx="3933825" cy="1399868"/>
          </a:xfrm>
          <a:prstGeom prst="homePlat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왼쪽 중괄호 16">
            <a:extLst>
              <a:ext uri="{FF2B5EF4-FFF2-40B4-BE49-F238E27FC236}">
                <a16:creationId xmlns:a16="http://schemas.microsoft.com/office/drawing/2014/main" id="{74E4A882-8E62-76A0-33DC-0AE0143EC585}"/>
              </a:ext>
            </a:extLst>
          </p:cNvPr>
          <p:cNvSpPr/>
          <p:nvPr/>
        </p:nvSpPr>
        <p:spPr>
          <a:xfrm rot="16200000">
            <a:off x="5520931" y="3418268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왼쪽 중괄호 17">
            <a:extLst>
              <a:ext uri="{FF2B5EF4-FFF2-40B4-BE49-F238E27FC236}">
                <a16:creationId xmlns:a16="http://schemas.microsoft.com/office/drawing/2014/main" id="{EA2F3365-13DB-6F1E-1A04-041E539A5F70}"/>
              </a:ext>
            </a:extLst>
          </p:cNvPr>
          <p:cNvSpPr/>
          <p:nvPr/>
        </p:nvSpPr>
        <p:spPr>
          <a:xfrm rot="5400000" flipV="1">
            <a:off x="1930006" y="1263995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왼쪽 중괄호 18">
            <a:extLst>
              <a:ext uri="{FF2B5EF4-FFF2-40B4-BE49-F238E27FC236}">
                <a16:creationId xmlns:a16="http://schemas.microsoft.com/office/drawing/2014/main" id="{40DD5BEB-8614-6931-A302-FBA008F42FFC}"/>
              </a:ext>
            </a:extLst>
          </p:cNvPr>
          <p:cNvSpPr/>
          <p:nvPr/>
        </p:nvSpPr>
        <p:spPr>
          <a:xfrm rot="5400000" flipV="1">
            <a:off x="9159480" y="1259988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39DC1C-494E-0FC5-F08B-2C6856DA0C88}"/>
              </a:ext>
            </a:extLst>
          </p:cNvPr>
          <p:cNvSpPr txBox="1"/>
          <p:nvPr/>
        </p:nvSpPr>
        <p:spPr>
          <a:xfrm>
            <a:off x="675933" y="2235430"/>
            <a:ext cx="28296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별 지시 단어 랜덤 출력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C048EB-A530-5767-B3F7-39EF97221A68}"/>
              </a:ext>
            </a:extLst>
          </p:cNvPr>
          <p:cNvSpPr txBox="1"/>
          <p:nvPr/>
        </p:nvSpPr>
        <p:spPr>
          <a:xfrm>
            <a:off x="8487292" y="2030968"/>
            <a:ext cx="16658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재실행 여부</a:t>
            </a:r>
          </a:p>
          <a:p>
            <a:pPr algn="ctr"/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랭킹 출력 여부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44B979-2817-75E8-5102-24B06E146E6C}"/>
              </a:ext>
            </a:extLst>
          </p:cNvPr>
          <p:cNvSpPr txBox="1"/>
          <p:nvPr/>
        </p:nvSpPr>
        <p:spPr>
          <a:xfrm>
            <a:off x="4472040" y="5230279"/>
            <a:ext cx="2419252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타이핑 시 정답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오답 판별</a:t>
            </a:r>
            <a:endParaRPr lang="en-US" altLang="ko-KR" sz="15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오답 단어 출력</a:t>
            </a:r>
            <a:endParaRPr lang="en-US" altLang="ko-KR" sz="15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점수 누적</a:t>
            </a:r>
            <a:endParaRPr lang="ko-KR" altLang="en-US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FF69E9-8854-81BD-BC68-83C0106C7A2E}"/>
              </a:ext>
            </a:extLst>
          </p:cNvPr>
          <p:cNvSpPr txBox="1"/>
          <p:nvPr/>
        </p:nvSpPr>
        <p:spPr>
          <a:xfrm>
            <a:off x="713863" y="3621916"/>
            <a:ext cx="319189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지시 단어 랜덤</a:t>
            </a:r>
            <a:endParaRPr lang="ko-KR" altLang="en-US" sz="35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BDFBBA-44C4-A24D-3A68-A0DD87C87102}"/>
              </a:ext>
            </a:extLst>
          </p:cNvPr>
          <p:cNvSpPr txBox="1"/>
          <p:nvPr/>
        </p:nvSpPr>
        <p:spPr>
          <a:xfrm>
            <a:off x="4376129" y="3621917"/>
            <a:ext cx="364074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지시 단어 타이핑</a:t>
            </a:r>
            <a:endParaRPr lang="ko-KR" altLang="en-US" sz="35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EE531A-DFC9-36DE-32E1-FA2F73334691}"/>
              </a:ext>
            </a:extLst>
          </p:cNvPr>
          <p:cNvSpPr txBox="1"/>
          <p:nvPr/>
        </p:nvSpPr>
        <p:spPr>
          <a:xfrm>
            <a:off x="8642174" y="3621916"/>
            <a:ext cx="213712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 출력</a:t>
            </a:r>
            <a:endParaRPr lang="ko-KR" altLang="en-US" sz="3500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674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2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5" cy="535827"/>
            <a:chOff x="0" y="-12467"/>
            <a:chExt cx="3062663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72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PART1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2F32386-BBDF-D80F-567B-D838554B7E4D}"/>
              </a:ext>
            </a:extLst>
          </p:cNvPr>
          <p:cNvSpPr/>
          <p:nvPr/>
        </p:nvSpPr>
        <p:spPr>
          <a:xfrm>
            <a:off x="557560" y="1995055"/>
            <a:ext cx="3493756" cy="30863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</a:t>
            </a:r>
            <a:endParaRPr lang="en-US" altLang="ko-KR" b="1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아스키코드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활용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랜덤으로 영어 </a:t>
            </a:r>
            <a:r>
              <a:rPr lang="en-US" altLang="ko-KR" sz="15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특수문자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</a:t>
            </a:r>
            <a:endParaRPr lang="en-US" altLang="ko-KR" b="1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영어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</a:t>
            </a:r>
            <a:endParaRPr lang="en-US" altLang="ko-KR" b="1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한글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76A15EB-8D09-DE30-F646-6BEAA33B3D19}"/>
              </a:ext>
            </a:extLst>
          </p:cNvPr>
          <p:cNvSpPr/>
          <p:nvPr/>
        </p:nvSpPr>
        <p:spPr>
          <a:xfrm>
            <a:off x="4336112" y="1995055"/>
            <a:ext cx="3493756" cy="30863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정답</a:t>
            </a:r>
            <a:endParaRPr lang="en-US" altLang="ko-KR" b="1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정확한 지시 단어 입력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오답</a:t>
            </a:r>
            <a:endParaRPr lang="en-US" altLang="ko-KR" b="1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지시 단어 외 문자 입력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오답 문자 출력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길이 불일치</a:t>
            </a:r>
            <a:endParaRPr lang="en-US" altLang="ko-KR" sz="15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오답 문자 출력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2632DD6-BEB6-FD66-211C-E32371A1297B}"/>
              </a:ext>
            </a:extLst>
          </p:cNvPr>
          <p:cNvSpPr/>
          <p:nvPr/>
        </p:nvSpPr>
        <p:spPr>
          <a:xfrm>
            <a:off x="8114663" y="1995055"/>
            <a:ext cx="3493756" cy="30863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점수 누적</a:t>
            </a:r>
            <a:endParaRPr lang="en-US" altLang="ko-KR" b="1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정답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오답 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정답인 문자 수 만큼만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콤보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연속으로 정답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 +5</a:t>
            </a:r>
          </a:p>
          <a:p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</a:t>
            </a:r>
            <a:r>
              <a:rPr lang="ko-KR" altLang="en-US" b="1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재시작</a:t>
            </a:r>
            <a:r>
              <a:rPr lang="en-US" altLang="ko-KR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여부 확인</a:t>
            </a:r>
            <a:endParaRPr lang="en-US" altLang="ko-KR" b="1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재시작</a:t>
            </a:r>
            <a:r>
              <a:rPr lang="en-US" altLang="ko-KR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- 1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종료 </a:t>
            </a:r>
            <a:r>
              <a:rPr lang="en-US" altLang="ko-KR" sz="150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2</a:t>
            </a:r>
          </a:p>
          <a:p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랭킹</a:t>
            </a:r>
            <a:endParaRPr lang="en-US" altLang="ko-KR" b="1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 err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난이도별</a:t>
            </a:r>
            <a:r>
              <a:rPr lang="ko-KR" altLang="en-US" sz="15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랭킹 출력</a:t>
            </a:r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500" dirty="0" smtClean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FC85D2-66C3-E0D7-44F9-BACE9FDDDFE6}"/>
              </a:ext>
            </a:extLst>
          </p:cNvPr>
          <p:cNvSpPr txBox="1"/>
          <p:nvPr/>
        </p:nvSpPr>
        <p:spPr>
          <a:xfrm>
            <a:off x="935315" y="5421844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난이도별</a:t>
            </a:r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지시 단어 랜덤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05EDBE-55D5-6378-828E-759E2774EF65}"/>
              </a:ext>
            </a:extLst>
          </p:cNvPr>
          <p:cNvSpPr txBox="1"/>
          <p:nvPr/>
        </p:nvSpPr>
        <p:spPr>
          <a:xfrm>
            <a:off x="5100991" y="5421844"/>
            <a:ext cx="1964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지시 단어 타이핑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8C1DB7-9606-C115-0F06-FBEF44C83D2E}"/>
              </a:ext>
            </a:extLst>
          </p:cNvPr>
          <p:cNvSpPr txBox="1"/>
          <p:nvPr/>
        </p:nvSpPr>
        <p:spPr>
          <a:xfrm>
            <a:off x="9266667" y="542184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결과 출력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94444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아이디어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75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66C9E8"/>
          </a:fgClr>
          <a:bgClr>
            <a:srgbClr val="5FC7E7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F98A6BC-AABD-51BC-41AB-30444832B471}"/>
              </a:ext>
            </a:extLst>
          </p:cNvPr>
          <p:cNvSpPr/>
          <p:nvPr/>
        </p:nvSpPr>
        <p:spPr>
          <a:xfrm>
            <a:off x="1686622" y="2678029"/>
            <a:ext cx="8818756" cy="1726911"/>
          </a:xfrm>
          <a:prstGeom prst="roundRect">
            <a:avLst>
              <a:gd name="adj" fmla="val 26745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9D071A-9C52-3BE5-128B-3F91D072B84E}"/>
              </a:ext>
            </a:extLst>
          </p:cNvPr>
          <p:cNvSpPr txBox="1"/>
          <p:nvPr/>
        </p:nvSpPr>
        <p:spPr>
          <a:xfrm>
            <a:off x="5272697" y="3159899"/>
            <a:ext cx="164660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</a:t>
            </a:r>
            <a:endParaRPr lang="ko-KR" altLang="en-US" sz="60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FD8C52D-CFD2-1A4C-B726-84BFFF36D782}"/>
              </a:ext>
            </a:extLst>
          </p:cNvPr>
          <p:cNvSpPr/>
          <p:nvPr/>
        </p:nvSpPr>
        <p:spPr>
          <a:xfrm>
            <a:off x="4552950" y="2109533"/>
            <a:ext cx="2958744" cy="884424"/>
          </a:xfrm>
          <a:prstGeom prst="roundRect">
            <a:avLst>
              <a:gd name="adj" fmla="val 26745"/>
            </a:avLst>
          </a:prstGeom>
          <a:solidFill>
            <a:schemeClr val="accent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DBD1C3-C225-6140-DE3F-A468563A009B}"/>
              </a:ext>
            </a:extLst>
          </p:cNvPr>
          <p:cNvSpPr txBox="1"/>
          <p:nvPr/>
        </p:nvSpPr>
        <p:spPr>
          <a:xfrm>
            <a:off x="5119667" y="2220867"/>
            <a:ext cx="193899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500" b="1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PART </a:t>
            </a:r>
            <a:r>
              <a:rPr lang="en-US" altLang="ko-KR" sz="35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3500" b="1" spc="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610666AD-1AC9-A929-B99C-A503884FDEBD}"/>
              </a:ext>
            </a:extLst>
          </p:cNvPr>
          <p:cNvGrpSpPr/>
          <p:nvPr/>
        </p:nvGrpSpPr>
        <p:grpSpPr>
          <a:xfrm rot="20943603">
            <a:off x="870863" y="940076"/>
            <a:ext cx="2373266" cy="2211773"/>
            <a:chOff x="541687" y="692945"/>
            <a:chExt cx="2282339" cy="2127033"/>
          </a:xfrm>
        </p:grpSpPr>
        <p:grpSp>
          <p:nvGrpSpPr>
            <p:cNvPr id="14" name="그래픽 9" descr="토성">
              <a:extLst>
                <a:ext uri="{FF2B5EF4-FFF2-40B4-BE49-F238E27FC236}">
                  <a16:creationId xmlns:a16="http://schemas.microsoft.com/office/drawing/2014/main" id="{6680BF50-8DF8-3801-DECD-86B5E59668C5}"/>
                </a:ext>
              </a:extLst>
            </p:cNvPr>
            <p:cNvGrpSpPr/>
            <p:nvPr/>
          </p:nvGrpSpPr>
          <p:grpSpPr>
            <a:xfrm rot="17547474">
              <a:off x="858594" y="854546"/>
              <a:ext cx="2043455" cy="1887409"/>
              <a:chOff x="668608" y="986559"/>
              <a:chExt cx="2043455" cy="1887409"/>
            </a:xfrm>
          </p:grpSpPr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0241C4D8-A220-3AE7-2C75-D7BE1E1A0AD4}"/>
                  </a:ext>
                </a:extLst>
              </p:cNvPr>
              <p:cNvSpPr/>
              <p:nvPr/>
            </p:nvSpPr>
            <p:spPr>
              <a:xfrm>
                <a:off x="1077299" y="2442985"/>
                <a:ext cx="267506" cy="267506"/>
              </a:xfrm>
              <a:custGeom>
                <a:avLst/>
                <a:gdLst>
                  <a:gd name="connsiteX0" fmla="*/ 267507 w 267506"/>
                  <a:gd name="connsiteY0" fmla="*/ 133753 h 267506"/>
                  <a:gd name="connsiteX1" fmla="*/ 133753 w 267506"/>
                  <a:gd name="connsiteY1" fmla="*/ 267507 h 267506"/>
                  <a:gd name="connsiteX2" fmla="*/ 0 w 267506"/>
                  <a:gd name="connsiteY2" fmla="*/ 133753 h 267506"/>
                  <a:gd name="connsiteX3" fmla="*/ 133753 w 267506"/>
                  <a:gd name="connsiteY3" fmla="*/ 0 h 267506"/>
                  <a:gd name="connsiteX4" fmla="*/ 267507 w 267506"/>
                  <a:gd name="connsiteY4" fmla="*/ 133753 h 267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7506" h="267506">
                    <a:moveTo>
                      <a:pt x="267507" y="133753"/>
                    </a:moveTo>
                    <a:cubicBezTo>
                      <a:pt x="267507" y="207623"/>
                      <a:pt x="207623" y="267507"/>
                      <a:pt x="133753" y="267507"/>
                    </a:cubicBezTo>
                    <a:cubicBezTo>
                      <a:pt x="59883" y="267507"/>
                      <a:pt x="0" y="207623"/>
                      <a:pt x="0" y="133753"/>
                    </a:cubicBezTo>
                    <a:cubicBezTo>
                      <a:pt x="0" y="59883"/>
                      <a:pt x="59883" y="0"/>
                      <a:pt x="133753" y="0"/>
                    </a:cubicBezTo>
                    <a:cubicBezTo>
                      <a:pt x="207623" y="0"/>
                      <a:pt x="267507" y="59883"/>
                      <a:pt x="267507" y="133753"/>
                    </a:cubicBezTo>
                    <a:close/>
                  </a:path>
                </a:pathLst>
              </a:custGeom>
              <a:solidFill>
                <a:srgbClr val="FCBB60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" name="자유형: 도형 15">
                <a:extLst>
                  <a:ext uri="{FF2B5EF4-FFF2-40B4-BE49-F238E27FC236}">
                    <a16:creationId xmlns:a16="http://schemas.microsoft.com/office/drawing/2014/main" id="{954C7F77-E426-5FAF-8B79-1DE2060684F9}"/>
                  </a:ext>
                </a:extLst>
              </p:cNvPr>
              <p:cNvSpPr/>
              <p:nvPr/>
            </p:nvSpPr>
            <p:spPr>
              <a:xfrm>
                <a:off x="668608" y="1239204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7" name="자유형: 도형 16">
                <a:extLst>
                  <a:ext uri="{FF2B5EF4-FFF2-40B4-BE49-F238E27FC236}">
                    <a16:creationId xmlns:a16="http://schemas.microsoft.com/office/drawing/2014/main" id="{EB9EE999-0588-4315-D4B4-911E7FD970DB}"/>
                  </a:ext>
                </a:extLst>
              </p:cNvPr>
              <p:cNvSpPr/>
              <p:nvPr/>
            </p:nvSpPr>
            <p:spPr>
              <a:xfrm>
                <a:off x="1456267" y="2450416"/>
                <a:ext cx="96599" cy="96599"/>
              </a:xfrm>
              <a:custGeom>
                <a:avLst/>
                <a:gdLst>
                  <a:gd name="connsiteX0" fmla="*/ 96600 w 96599"/>
                  <a:gd name="connsiteY0" fmla="*/ 48300 h 96599"/>
                  <a:gd name="connsiteX1" fmla="*/ 48300 w 96599"/>
                  <a:gd name="connsiteY1" fmla="*/ 96600 h 96599"/>
                  <a:gd name="connsiteX2" fmla="*/ 0 w 96599"/>
                  <a:gd name="connsiteY2" fmla="*/ 48300 h 96599"/>
                  <a:gd name="connsiteX3" fmla="*/ 48300 w 96599"/>
                  <a:gd name="connsiteY3" fmla="*/ 0 h 96599"/>
                  <a:gd name="connsiteX4" fmla="*/ 96600 w 96599"/>
                  <a:gd name="connsiteY4" fmla="*/ 48300 h 96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599" h="96599">
                    <a:moveTo>
                      <a:pt x="96600" y="48300"/>
                    </a:moveTo>
                    <a:cubicBezTo>
                      <a:pt x="96600" y="74975"/>
                      <a:pt x="74975" y="96600"/>
                      <a:pt x="48300" y="96600"/>
                    </a:cubicBezTo>
                    <a:cubicBezTo>
                      <a:pt x="21625" y="96600"/>
                      <a:pt x="0" y="74975"/>
                      <a:pt x="0" y="48300"/>
                    </a:cubicBezTo>
                    <a:cubicBezTo>
                      <a:pt x="0" y="21625"/>
                      <a:pt x="21625" y="0"/>
                      <a:pt x="48300" y="0"/>
                    </a:cubicBezTo>
                    <a:cubicBezTo>
                      <a:pt x="74975" y="0"/>
                      <a:pt x="96600" y="21625"/>
                      <a:pt x="96600" y="4830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BD944E0B-4CB6-D590-5418-BA81DEAEDA7D}"/>
                  </a:ext>
                </a:extLst>
              </p:cNvPr>
              <p:cNvSpPr/>
              <p:nvPr/>
            </p:nvSpPr>
            <p:spPr>
              <a:xfrm>
                <a:off x="2518864" y="98655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8C60F589-74FC-BEA2-5372-004ED852572E}"/>
                  </a:ext>
                </a:extLst>
              </p:cNvPr>
              <p:cNvSpPr/>
              <p:nvPr/>
            </p:nvSpPr>
            <p:spPr>
              <a:xfrm>
                <a:off x="1582590" y="2680769"/>
                <a:ext cx="193199" cy="193199"/>
              </a:xfrm>
              <a:custGeom>
                <a:avLst/>
                <a:gdLst>
                  <a:gd name="connsiteX0" fmla="*/ 193199 w 193199"/>
                  <a:gd name="connsiteY0" fmla="*/ 96600 h 193199"/>
                  <a:gd name="connsiteX1" fmla="*/ 96600 w 193199"/>
                  <a:gd name="connsiteY1" fmla="*/ 193199 h 193199"/>
                  <a:gd name="connsiteX2" fmla="*/ 0 w 193199"/>
                  <a:gd name="connsiteY2" fmla="*/ 96600 h 193199"/>
                  <a:gd name="connsiteX3" fmla="*/ 96600 w 193199"/>
                  <a:gd name="connsiteY3" fmla="*/ 0 h 193199"/>
                  <a:gd name="connsiteX4" fmla="*/ 193199 w 193199"/>
                  <a:gd name="connsiteY4" fmla="*/ 96600 h 193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3199" h="193199">
                    <a:moveTo>
                      <a:pt x="193199" y="96600"/>
                    </a:moveTo>
                    <a:cubicBezTo>
                      <a:pt x="193199" y="149950"/>
                      <a:pt x="149950" y="193199"/>
                      <a:pt x="96600" y="193199"/>
                    </a:cubicBezTo>
                    <a:cubicBezTo>
                      <a:pt x="43249" y="193199"/>
                      <a:pt x="0" y="149950"/>
                      <a:pt x="0" y="96600"/>
                    </a:cubicBezTo>
                    <a:cubicBezTo>
                      <a:pt x="0" y="43249"/>
                      <a:pt x="43249" y="0"/>
                      <a:pt x="96600" y="0"/>
                    </a:cubicBezTo>
                    <a:cubicBezTo>
                      <a:pt x="149950" y="0"/>
                      <a:pt x="193199" y="43249"/>
                      <a:pt x="193199" y="96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0" name="그래픽 9" descr="토성">
              <a:extLst>
                <a:ext uri="{FF2B5EF4-FFF2-40B4-BE49-F238E27FC236}">
                  <a16:creationId xmlns:a16="http://schemas.microsoft.com/office/drawing/2014/main" id="{566D37BA-BF36-0477-11A1-D95C5DE8386D}"/>
                </a:ext>
              </a:extLst>
            </p:cNvPr>
            <p:cNvGrpSpPr/>
            <p:nvPr/>
          </p:nvGrpSpPr>
          <p:grpSpPr>
            <a:xfrm rot="17547474">
              <a:off x="541681" y="692951"/>
              <a:ext cx="1975680" cy="1975667"/>
              <a:chOff x="677046" y="573362"/>
              <a:chExt cx="1975680" cy="1975667"/>
            </a:xfrm>
          </p:grpSpPr>
          <p:sp>
            <p:nvSpPr>
              <p:cNvPr id="21" name="자유형: 도형 20">
                <a:extLst>
                  <a:ext uri="{FF2B5EF4-FFF2-40B4-BE49-F238E27FC236}">
                    <a16:creationId xmlns:a16="http://schemas.microsoft.com/office/drawing/2014/main" id="{92780755-0EC1-5E8E-C067-082CF6495108}"/>
                  </a:ext>
                </a:extLst>
              </p:cNvPr>
              <p:cNvSpPr/>
              <p:nvPr/>
            </p:nvSpPr>
            <p:spPr>
              <a:xfrm>
                <a:off x="974629" y="840975"/>
                <a:ext cx="1232307" cy="1358692"/>
              </a:xfrm>
              <a:custGeom>
                <a:avLst/>
                <a:gdLst>
                  <a:gd name="connsiteX0" fmla="*/ 503931 w 1232307"/>
                  <a:gd name="connsiteY0" fmla="*/ 108429 h 1358692"/>
                  <a:gd name="connsiteX1" fmla="*/ 341970 w 1232307"/>
                  <a:gd name="connsiteY1" fmla="*/ 0 h 1358692"/>
                  <a:gd name="connsiteX2" fmla="*/ 191230 w 1232307"/>
                  <a:gd name="connsiteY2" fmla="*/ 117644 h 1358692"/>
                  <a:gd name="connsiteX3" fmla="*/ 0 w 1232307"/>
                  <a:gd name="connsiteY3" fmla="*/ 431674 h 1358692"/>
                  <a:gd name="connsiteX4" fmla="*/ 42727 w 1232307"/>
                  <a:gd name="connsiteY4" fmla="*/ 544860 h 1358692"/>
                  <a:gd name="connsiteX5" fmla="*/ 968100 w 1232307"/>
                  <a:gd name="connsiteY5" fmla="*/ 1333507 h 1358692"/>
                  <a:gd name="connsiteX6" fmla="*/ 1103540 w 1232307"/>
                  <a:gd name="connsiteY6" fmla="*/ 1358638 h 1358692"/>
                  <a:gd name="connsiteX7" fmla="*/ 1232308 w 1232307"/>
                  <a:gd name="connsiteY7" fmla="*/ 1273660 h 1358692"/>
                  <a:gd name="connsiteX8" fmla="*/ 1187552 w 1232307"/>
                  <a:gd name="connsiteY8" fmla="*/ 1089280 h 1358692"/>
                  <a:gd name="connsiteX9" fmla="*/ 503931 w 1232307"/>
                  <a:gd name="connsiteY9" fmla="*/ 108429 h 1358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32307" h="1358692">
                    <a:moveTo>
                      <a:pt x="503931" y="108429"/>
                    </a:moveTo>
                    <a:cubicBezTo>
                      <a:pt x="430746" y="38729"/>
                      <a:pt x="341970" y="0"/>
                      <a:pt x="341970" y="0"/>
                    </a:cubicBezTo>
                    <a:cubicBezTo>
                      <a:pt x="288231" y="32160"/>
                      <a:pt x="237531" y="71343"/>
                      <a:pt x="191230" y="117644"/>
                    </a:cubicBezTo>
                    <a:cubicBezTo>
                      <a:pt x="100137" y="208745"/>
                      <a:pt x="36537" y="316840"/>
                      <a:pt x="0" y="431674"/>
                    </a:cubicBezTo>
                    <a:cubicBezTo>
                      <a:pt x="0" y="431674"/>
                      <a:pt x="7869" y="507780"/>
                      <a:pt x="42727" y="544860"/>
                    </a:cubicBezTo>
                    <a:cubicBezTo>
                      <a:pt x="282985" y="800477"/>
                      <a:pt x="714466" y="1203224"/>
                      <a:pt x="968100" y="1333507"/>
                    </a:cubicBezTo>
                    <a:cubicBezTo>
                      <a:pt x="1021750" y="1361068"/>
                      <a:pt x="1103540" y="1358638"/>
                      <a:pt x="1103540" y="1358638"/>
                    </a:cubicBezTo>
                    <a:cubicBezTo>
                      <a:pt x="1148541" y="1335045"/>
                      <a:pt x="1191669" y="1306652"/>
                      <a:pt x="1232308" y="1273660"/>
                    </a:cubicBezTo>
                    <a:cubicBezTo>
                      <a:pt x="1232308" y="1273660"/>
                      <a:pt x="1224706" y="1163588"/>
                      <a:pt x="1187552" y="1089280"/>
                    </a:cubicBezTo>
                    <a:cubicBezTo>
                      <a:pt x="1031514" y="777197"/>
                      <a:pt x="659977" y="257044"/>
                      <a:pt x="503931" y="10842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1467D1E6-2132-C4A3-D440-105F100BFDE6}"/>
                  </a:ext>
                </a:extLst>
              </p:cNvPr>
              <p:cNvSpPr/>
              <p:nvPr/>
            </p:nvSpPr>
            <p:spPr>
              <a:xfrm>
                <a:off x="937821" y="1402911"/>
                <a:ext cx="889440" cy="885362"/>
              </a:xfrm>
              <a:custGeom>
                <a:avLst/>
                <a:gdLst>
                  <a:gd name="connsiteX0" fmla="*/ 228046 w 889440"/>
                  <a:gd name="connsiteY0" fmla="*/ 657324 h 885362"/>
                  <a:gd name="connsiteX1" fmla="*/ 885080 w 889440"/>
                  <a:gd name="connsiteY1" fmla="*/ 878121 h 885362"/>
                  <a:gd name="connsiteX2" fmla="*/ 870166 w 889440"/>
                  <a:gd name="connsiteY2" fmla="*/ 745816 h 885362"/>
                  <a:gd name="connsiteX3" fmla="*/ 121147 w 889440"/>
                  <a:gd name="connsiteY3" fmla="*/ 34449 h 885362"/>
                  <a:gd name="connsiteX4" fmla="*/ 7241 w 889440"/>
                  <a:gd name="connsiteY4" fmla="*/ 290 h 885362"/>
                  <a:gd name="connsiteX5" fmla="*/ 228046 w 889440"/>
                  <a:gd name="connsiteY5" fmla="*/ 657324 h 88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89440" h="885362">
                    <a:moveTo>
                      <a:pt x="228046" y="657324"/>
                    </a:moveTo>
                    <a:cubicBezTo>
                      <a:pt x="407231" y="836509"/>
                      <a:pt x="651977" y="910028"/>
                      <a:pt x="885080" y="878121"/>
                    </a:cubicBezTo>
                    <a:cubicBezTo>
                      <a:pt x="885080" y="878121"/>
                      <a:pt x="901658" y="805834"/>
                      <a:pt x="870166" y="745816"/>
                    </a:cubicBezTo>
                    <a:cubicBezTo>
                      <a:pt x="765147" y="545684"/>
                      <a:pt x="343081" y="173151"/>
                      <a:pt x="121147" y="34449"/>
                    </a:cubicBezTo>
                    <a:cubicBezTo>
                      <a:pt x="57272" y="-5477"/>
                      <a:pt x="7241" y="290"/>
                      <a:pt x="7241" y="290"/>
                    </a:cubicBezTo>
                    <a:cubicBezTo>
                      <a:pt x="-24667" y="233392"/>
                      <a:pt x="48868" y="478146"/>
                      <a:pt x="228046" y="65732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EE6E5C12-CD57-C15C-B419-02C502F0AD71}"/>
                  </a:ext>
                </a:extLst>
              </p:cNvPr>
              <p:cNvSpPr/>
              <p:nvPr/>
            </p:nvSpPr>
            <p:spPr>
              <a:xfrm>
                <a:off x="1446375" y="730598"/>
                <a:ext cx="1049113" cy="1186052"/>
              </a:xfrm>
              <a:custGeom>
                <a:avLst/>
                <a:gdLst>
                  <a:gd name="connsiteX0" fmla="*/ 821085 w 1049113"/>
                  <a:gd name="connsiteY0" fmla="*/ 228006 h 1186052"/>
                  <a:gd name="connsiteX1" fmla="*/ 3673 w 1049113"/>
                  <a:gd name="connsiteY1" fmla="*/ 46911 h 1186052"/>
                  <a:gd name="connsiteX2" fmla="*/ 24754 w 1049113"/>
                  <a:gd name="connsiteY2" fmla="*/ 195526 h 1186052"/>
                  <a:gd name="connsiteX3" fmla="*/ 785663 w 1049113"/>
                  <a:gd name="connsiteY3" fmla="*/ 1128828 h 1186052"/>
                  <a:gd name="connsiteX4" fmla="*/ 934255 w 1049113"/>
                  <a:gd name="connsiteY4" fmla="*/ 1186052 h 1186052"/>
                  <a:gd name="connsiteX5" fmla="*/ 821085 w 1049113"/>
                  <a:gd name="connsiteY5" fmla="*/ 228006 h 1186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49113" h="1186052">
                    <a:moveTo>
                      <a:pt x="821085" y="228006"/>
                    </a:moveTo>
                    <a:cubicBezTo>
                      <a:pt x="600043" y="6964"/>
                      <a:pt x="279265" y="-53270"/>
                      <a:pt x="3673" y="46911"/>
                    </a:cubicBezTo>
                    <a:cubicBezTo>
                      <a:pt x="3673" y="46911"/>
                      <a:pt x="-13016" y="105555"/>
                      <a:pt x="24754" y="195526"/>
                    </a:cubicBezTo>
                    <a:cubicBezTo>
                      <a:pt x="159496" y="516535"/>
                      <a:pt x="551839" y="966340"/>
                      <a:pt x="785663" y="1128828"/>
                    </a:cubicBezTo>
                    <a:cubicBezTo>
                      <a:pt x="858328" y="1179320"/>
                      <a:pt x="934255" y="1186052"/>
                      <a:pt x="934255" y="1186052"/>
                    </a:cubicBezTo>
                    <a:cubicBezTo>
                      <a:pt x="1118664" y="885947"/>
                      <a:pt x="1081072" y="487986"/>
                      <a:pt x="821085" y="22800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0BD42A8-AA46-B79D-2447-93CE37FE5C5C}"/>
                  </a:ext>
                </a:extLst>
              </p:cNvPr>
              <p:cNvSpPr/>
              <p:nvPr/>
            </p:nvSpPr>
            <p:spPr>
              <a:xfrm>
                <a:off x="945062" y="1272650"/>
                <a:ext cx="1133106" cy="1008381"/>
              </a:xfrm>
              <a:custGeom>
                <a:avLst/>
                <a:gdLst>
                  <a:gd name="connsiteX0" fmla="*/ 29574 w 1133106"/>
                  <a:gd name="connsiteY0" fmla="*/ 0 h 1008381"/>
                  <a:gd name="connsiteX1" fmla="*/ 0 w 1133106"/>
                  <a:gd name="connsiteY1" fmla="*/ 130551 h 1008381"/>
                  <a:gd name="connsiteX2" fmla="*/ 877839 w 1133106"/>
                  <a:gd name="connsiteY2" fmla="*/ 1008382 h 1008381"/>
                  <a:gd name="connsiteX3" fmla="*/ 1133107 w 1133106"/>
                  <a:gd name="connsiteY3" fmla="*/ 926971 h 1008381"/>
                  <a:gd name="connsiteX4" fmla="*/ 29574 w 1133106"/>
                  <a:gd name="connsiteY4" fmla="*/ 0 h 1008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3106" h="1008381">
                    <a:moveTo>
                      <a:pt x="29574" y="0"/>
                    </a:moveTo>
                    <a:cubicBezTo>
                      <a:pt x="15969" y="42764"/>
                      <a:pt x="6034" y="86427"/>
                      <a:pt x="0" y="130551"/>
                    </a:cubicBezTo>
                    <a:lnTo>
                      <a:pt x="877839" y="1008382"/>
                    </a:lnTo>
                    <a:cubicBezTo>
                      <a:pt x="965990" y="996307"/>
                      <a:pt x="1052469" y="969229"/>
                      <a:pt x="1133107" y="926971"/>
                    </a:cubicBezTo>
                    <a:lnTo>
                      <a:pt x="29574" y="0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B792351E-1A71-CC40-5959-1FD05460A7DF}"/>
                  </a:ext>
                </a:extLst>
              </p:cNvPr>
              <p:cNvSpPr/>
              <p:nvPr/>
            </p:nvSpPr>
            <p:spPr>
              <a:xfrm>
                <a:off x="1316599" y="777509"/>
                <a:ext cx="1064030" cy="1337140"/>
              </a:xfrm>
              <a:custGeom>
                <a:avLst/>
                <a:gdLst>
                  <a:gd name="connsiteX0" fmla="*/ 133449 w 1064030"/>
                  <a:gd name="connsiteY0" fmla="*/ 0 h 1337140"/>
                  <a:gd name="connsiteX1" fmla="*/ 8694 w 1064030"/>
                  <a:gd name="connsiteY1" fmla="*/ 58398 h 1337140"/>
                  <a:gd name="connsiteX2" fmla="*/ 0 w 1064030"/>
                  <a:gd name="connsiteY2" fmla="*/ 63473 h 1337140"/>
                  <a:gd name="connsiteX3" fmla="*/ 151342 w 1064030"/>
                  <a:gd name="connsiteY3" fmla="*/ 366150 h 1337140"/>
                  <a:gd name="connsiteX4" fmla="*/ 669064 w 1064030"/>
                  <a:gd name="connsiteY4" fmla="*/ 1104216 h 1337140"/>
                  <a:gd name="connsiteX5" fmla="*/ 890345 w 1064030"/>
                  <a:gd name="connsiteY5" fmla="*/ 1337140 h 1337140"/>
                  <a:gd name="connsiteX6" fmla="*/ 895368 w 1064030"/>
                  <a:gd name="connsiteY6" fmla="*/ 1332994 h 1337140"/>
                  <a:gd name="connsiteX7" fmla="*/ 950868 w 1064030"/>
                  <a:gd name="connsiteY7" fmla="*/ 1282710 h 1337140"/>
                  <a:gd name="connsiteX8" fmla="*/ 1064031 w 1064030"/>
                  <a:gd name="connsiteY8" fmla="*/ 1139141 h 1337140"/>
                  <a:gd name="connsiteX9" fmla="*/ 133449 w 1064030"/>
                  <a:gd name="connsiteY9" fmla="*/ 0 h 133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4030" h="1337140">
                    <a:moveTo>
                      <a:pt x="133449" y="0"/>
                    </a:moveTo>
                    <a:cubicBezTo>
                      <a:pt x="90581" y="15575"/>
                      <a:pt x="48835" y="35081"/>
                      <a:pt x="8694" y="58398"/>
                    </a:cubicBezTo>
                    <a:cubicBezTo>
                      <a:pt x="5796" y="60085"/>
                      <a:pt x="2883" y="61750"/>
                      <a:pt x="0" y="63473"/>
                    </a:cubicBezTo>
                    <a:lnTo>
                      <a:pt x="151342" y="366150"/>
                    </a:lnTo>
                    <a:cubicBezTo>
                      <a:pt x="286478" y="636421"/>
                      <a:pt x="460952" y="885143"/>
                      <a:pt x="669064" y="1104216"/>
                    </a:cubicBezTo>
                    <a:lnTo>
                      <a:pt x="890345" y="1337140"/>
                    </a:lnTo>
                    <a:cubicBezTo>
                      <a:pt x="892031" y="1335773"/>
                      <a:pt x="893696" y="1334376"/>
                      <a:pt x="895368" y="1332994"/>
                    </a:cubicBezTo>
                    <a:cubicBezTo>
                      <a:pt x="914442" y="1317241"/>
                      <a:pt x="933019" y="1300566"/>
                      <a:pt x="950868" y="1282710"/>
                    </a:cubicBezTo>
                    <a:cubicBezTo>
                      <a:pt x="995081" y="1238490"/>
                      <a:pt x="1032673" y="1190190"/>
                      <a:pt x="1064031" y="1139141"/>
                    </a:cubicBezTo>
                    <a:lnTo>
                      <a:pt x="133449" y="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48ED9AF2-C20F-E7E7-E854-CEB30759D04B}"/>
                  </a:ext>
                </a:extLst>
              </p:cNvPr>
              <p:cNvSpPr/>
              <p:nvPr/>
            </p:nvSpPr>
            <p:spPr>
              <a:xfrm>
                <a:off x="677046" y="573362"/>
                <a:ext cx="1975680" cy="1975667"/>
              </a:xfrm>
              <a:custGeom>
                <a:avLst/>
                <a:gdLst>
                  <a:gd name="connsiteX0" fmla="*/ 1709031 w 1975680"/>
                  <a:gd name="connsiteY0" fmla="*/ 1333161 h 1975667"/>
                  <a:gd name="connsiteX1" fmla="*/ 1657580 w 1975680"/>
                  <a:gd name="connsiteY1" fmla="*/ 1409386 h 1975667"/>
                  <a:gd name="connsiteX2" fmla="*/ 1712389 w 1975680"/>
                  <a:gd name="connsiteY2" fmla="*/ 1674255 h 1975667"/>
                  <a:gd name="connsiteX3" fmla="*/ 1431514 w 1975680"/>
                  <a:gd name="connsiteY3" fmla="*/ 1610321 h 1975667"/>
                  <a:gd name="connsiteX4" fmla="*/ 841201 w 1975680"/>
                  <a:gd name="connsiteY4" fmla="*/ 1134470 h 1975667"/>
                  <a:gd name="connsiteX5" fmla="*/ 365344 w 1975680"/>
                  <a:gd name="connsiteY5" fmla="*/ 544157 h 1975667"/>
                  <a:gd name="connsiteX6" fmla="*/ 301417 w 1975680"/>
                  <a:gd name="connsiteY6" fmla="*/ 263290 h 1975667"/>
                  <a:gd name="connsiteX7" fmla="*/ 566286 w 1975680"/>
                  <a:gd name="connsiteY7" fmla="*/ 318099 h 1975667"/>
                  <a:gd name="connsiteX8" fmla="*/ 642503 w 1975680"/>
                  <a:gd name="connsiteY8" fmla="*/ 266641 h 1975667"/>
                  <a:gd name="connsiteX9" fmla="*/ 26383 w 1975680"/>
                  <a:gd name="connsiteY9" fmla="*/ 26383 h 1975667"/>
                  <a:gd name="connsiteX10" fmla="*/ 299923 w 1975680"/>
                  <a:gd name="connsiteY10" fmla="*/ 687400 h 1975667"/>
                  <a:gd name="connsiteX11" fmla="*/ 762004 w 1975680"/>
                  <a:gd name="connsiteY11" fmla="*/ 1213660 h 1975667"/>
                  <a:gd name="connsiteX12" fmla="*/ 1288272 w 1975680"/>
                  <a:gd name="connsiteY12" fmla="*/ 1675741 h 1975667"/>
                  <a:gd name="connsiteX13" fmla="*/ 1949296 w 1975680"/>
                  <a:gd name="connsiteY13" fmla="*/ 1949281 h 1975667"/>
                  <a:gd name="connsiteX14" fmla="*/ 1709031 w 1975680"/>
                  <a:gd name="connsiteY14" fmla="*/ 1333161 h 1975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975680" h="1975667">
                    <a:moveTo>
                      <a:pt x="1709031" y="1333161"/>
                    </a:moveTo>
                    <a:cubicBezTo>
                      <a:pt x="1693597" y="1359354"/>
                      <a:pt x="1676328" y="1384760"/>
                      <a:pt x="1657580" y="1409386"/>
                    </a:cubicBezTo>
                    <a:cubicBezTo>
                      <a:pt x="1728848" y="1537849"/>
                      <a:pt x="1752263" y="1634389"/>
                      <a:pt x="1712389" y="1674255"/>
                    </a:cubicBezTo>
                    <a:cubicBezTo>
                      <a:pt x="1670889" y="1715755"/>
                      <a:pt x="1567891" y="1688566"/>
                      <a:pt x="1431514" y="1610321"/>
                    </a:cubicBezTo>
                    <a:cubicBezTo>
                      <a:pt x="1267124" y="1516009"/>
                      <a:pt x="1054159" y="1347436"/>
                      <a:pt x="841201" y="1134470"/>
                    </a:cubicBezTo>
                    <a:cubicBezTo>
                      <a:pt x="628236" y="921513"/>
                      <a:pt x="459662" y="708547"/>
                      <a:pt x="365344" y="544157"/>
                    </a:cubicBezTo>
                    <a:cubicBezTo>
                      <a:pt x="287105" y="407781"/>
                      <a:pt x="259916" y="304798"/>
                      <a:pt x="301417" y="263290"/>
                    </a:cubicBezTo>
                    <a:cubicBezTo>
                      <a:pt x="341283" y="223424"/>
                      <a:pt x="437823" y="246831"/>
                      <a:pt x="566286" y="318099"/>
                    </a:cubicBezTo>
                    <a:cubicBezTo>
                      <a:pt x="590904" y="299336"/>
                      <a:pt x="616302" y="282067"/>
                      <a:pt x="642503" y="266641"/>
                    </a:cubicBezTo>
                    <a:cubicBezTo>
                      <a:pt x="343846" y="48987"/>
                      <a:pt x="104762" y="-51997"/>
                      <a:pt x="26383" y="26383"/>
                    </a:cubicBezTo>
                    <a:cubicBezTo>
                      <a:pt x="-55891" y="108663"/>
                      <a:pt x="59464" y="368004"/>
                      <a:pt x="299923" y="687400"/>
                    </a:cubicBezTo>
                    <a:cubicBezTo>
                      <a:pt x="423972" y="852199"/>
                      <a:pt x="581296" y="1032952"/>
                      <a:pt x="762004" y="1213660"/>
                    </a:cubicBezTo>
                    <a:cubicBezTo>
                      <a:pt x="942727" y="1394383"/>
                      <a:pt x="1123480" y="1551699"/>
                      <a:pt x="1288272" y="1675741"/>
                    </a:cubicBezTo>
                    <a:cubicBezTo>
                      <a:pt x="1607683" y="1916207"/>
                      <a:pt x="1867023" y="2031562"/>
                      <a:pt x="1949296" y="1949281"/>
                    </a:cubicBezTo>
                    <a:cubicBezTo>
                      <a:pt x="2027683" y="1870902"/>
                      <a:pt x="1926677" y="1631810"/>
                      <a:pt x="1709031" y="133316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42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68DBA7D-14F3-A194-2DB8-400FA7D8B9FA}"/>
              </a:ext>
            </a:extLst>
          </p:cNvPr>
          <p:cNvGrpSpPr/>
          <p:nvPr/>
        </p:nvGrpSpPr>
        <p:grpSpPr>
          <a:xfrm>
            <a:off x="9732733" y="4521372"/>
            <a:ext cx="1924429" cy="1396552"/>
            <a:chOff x="9935933" y="4826448"/>
            <a:chExt cx="1505035" cy="1092199"/>
          </a:xfrm>
        </p:grpSpPr>
        <p:grpSp>
          <p:nvGrpSpPr>
            <p:cNvPr id="28" name="그래픽 11" descr="화성">
              <a:extLst>
                <a:ext uri="{FF2B5EF4-FFF2-40B4-BE49-F238E27FC236}">
                  <a16:creationId xmlns:a16="http://schemas.microsoft.com/office/drawing/2014/main" id="{97B5E241-5EAF-E601-4298-00B1473D53B3}"/>
                </a:ext>
              </a:extLst>
            </p:cNvPr>
            <p:cNvGrpSpPr/>
            <p:nvPr/>
          </p:nvGrpSpPr>
          <p:grpSpPr>
            <a:xfrm>
              <a:off x="10348773" y="4826448"/>
              <a:ext cx="1092195" cy="1092199"/>
              <a:chOff x="10348773" y="4826448"/>
              <a:chExt cx="1092195" cy="1092199"/>
            </a:xfrm>
          </p:grpSpPr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6BAB40EF-D62B-5042-A3D4-8E26ADADE695}"/>
                  </a:ext>
                </a:extLst>
              </p:cNvPr>
              <p:cNvSpPr/>
              <p:nvPr/>
            </p:nvSpPr>
            <p:spPr>
              <a:xfrm>
                <a:off x="10692520" y="4826448"/>
                <a:ext cx="748448" cy="748411"/>
              </a:xfrm>
              <a:custGeom>
                <a:avLst/>
                <a:gdLst>
                  <a:gd name="connsiteX0" fmla="*/ 588525 w 748448"/>
                  <a:gd name="connsiteY0" fmla="*/ 159913 h 748411"/>
                  <a:gd name="connsiteX1" fmla="*/ 0 w 748448"/>
                  <a:gd name="connsiteY1" fmla="*/ 38720 h 748411"/>
                  <a:gd name="connsiteX2" fmla="*/ 709725 w 748448"/>
                  <a:gd name="connsiteY2" fmla="*/ 748411 h 748411"/>
                  <a:gd name="connsiteX3" fmla="*/ 588525 w 748448"/>
                  <a:gd name="connsiteY3" fmla="*/ 159913 h 748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8448" h="748411">
                    <a:moveTo>
                      <a:pt x="588525" y="159913"/>
                    </a:moveTo>
                    <a:cubicBezTo>
                      <a:pt x="429419" y="814"/>
                      <a:pt x="196576" y="-39536"/>
                      <a:pt x="0" y="38720"/>
                    </a:cubicBezTo>
                    <a:lnTo>
                      <a:pt x="709725" y="748411"/>
                    </a:lnTo>
                    <a:cubicBezTo>
                      <a:pt x="787988" y="551842"/>
                      <a:pt x="747632" y="319013"/>
                      <a:pt x="588525" y="159913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C9096598-F1B9-EF3C-AF6E-33405E11C0DE}"/>
                  </a:ext>
                </a:extLst>
              </p:cNvPr>
              <p:cNvSpPr/>
              <p:nvPr/>
            </p:nvSpPr>
            <p:spPr>
              <a:xfrm>
                <a:off x="10361460" y="5175759"/>
                <a:ext cx="747671" cy="742084"/>
              </a:xfrm>
              <a:custGeom>
                <a:avLst/>
                <a:gdLst>
                  <a:gd name="connsiteX0" fmla="*/ 23844 w 747671"/>
                  <a:gd name="connsiteY0" fmla="*/ 119 h 742084"/>
                  <a:gd name="connsiteX1" fmla="*/ 0 w 747671"/>
                  <a:gd name="connsiteY1" fmla="*/ 79577 h 742084"/>
                  <a:gd name="connsiteX2" fmla="*/ 12431 w 747671"/>
                  <a:gd name="connsiteY2" fmla="*/ 139101 h 742084"/>
                  <a:gd name="connsiteX3" fmla="*/ 185783 w 747671"/>
                  <a:gd name="connsiteY3" fmla="*/ 467137 h 742084"/>
                  <a:gd name="connsiteX4" fmla="*/ 563166 w 747671"/>
                  <a:gd name="connsiteY4" fmla="*/ 742085 h 742084"/>
                  <a:gd name="connsiteX5" fmla="*/ 730068 w 747671"/>
                  <a:gd name="connsiteY5" fmla="*/ 706302 h 742084"/>
                  <a:gd name="connsiteX6" fmla="*/ 581651 w 747671"/>
                  <a:gd name="connsiteY6" fmla="*/ 225768 h 742084"/>
                  <a:gd name="connsiteX7" fmla="*/ 71252 w 747671"/>
                  <a:gd name="connsiteY7" fmla="*/ 3587 h 742084"/>
                  <a:gd name="connsiteX8" fmla="*/ 23844 w 747671"/>
                  <a:gd name="connsiteY8" fmla="*/ 119 h 74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47671" h="742084">
                    <a:moveTo>
                      <a:pt x="23844" y="119"/>
                    </a:moveTo>
                    <a:cubicBezTo>
                      <a:pt x="13830" y="26086"/>
                      <a:pt x="5891" y="52633"/>
                      <a:pt x="0" y="79577"/>
                    </a:cubicBezTo>
                    <a:lnTo>
                      <a:pt x="12431" y="139101"/>
                    </a:lnTo>
                    <a:lnTo>
                      <a:pt x="185783" y="467137"/>
                    </a:lnTo>
                    <a:lnTo>
                      <a:pt x="563166" y="742085"/>
                    </a:lnTo>
                    <a:cubicBezTo>
                      <a:pt x="619947" y="738992"/>
                      <a:pt x="676304" y="727026"/>
                      <a:pt x="730068" y="706302"/>
                    </a:cubicBezTo>
                    <a:cubicBezTo>
                      <a:pt x="730068" y="706302"/>
                      <a:pt x="823041" y="428514"/>
                      <a:pt x="581651" y="225768"/>
                    </a:cubicBezTo>
                    <a:cubicBezTo>
                      <a:pt x="397063" y="70723"/>
                      <a:pt x="168547" y="18475"/>
                      <a:pt x="71252" y="3587"/>
                    </a:cubicBezTo>
                    <a:cubicBezTo>
                      <a:pt x="41312" y="-994"/>
                      <a:pt x="23844" y="119"/>
                      <a:pt x="23844" y="119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0D337D8F-C147-9CAB-C787-E00A2B27A601}"/>
                  </a:ext>
                </a:extLst>
              </p:cNvPr>
              <p:cNvSpPr/>
              <p:nvPr/>
            </p:nvSpPr>
            <p:spPr>
              <a:xfrm>
                <a:off x="10348773" y="5255329"/>
                <a:ext cx="576396" cy="663318"/>
              </a:xfrm>
              <a:custGeom>
                <a:avLst/>
                <a:gdLst>
                  <a:gd name="connsiteX0" fmla="*/ 159841 w 576396"/>
                  <a:gd name="connsiteY0" fmla="*/ 503422 h 663318"/>
                  <a:gd name="connsiteX1" fmla="*/ 575847 w 576396"/>
                  <a:gd name="connsiteY1" fmla="*/ 662508 h 663318"/>
                  <a:gd name="connsiteX2" fmla="*/ 333645 w 576396"/>
                  <a:gd name="connsiteY2" fmla="*/ 368249 h 663318"/>
                  <a:gd name="connsiteX3" fmla="*/ 12688 w 576396"/>
                  <a:gd name="connsiteY3" fmla="*/ 0 h 663318"/>
                  <a:gd name="connsiteX4" fmla="*/ 159841 w 576396"/>
                  <a:gd name="connsiteY4" fmla="*/ 503422 h 663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6396" h="663318">
                    <a:moveTo>
                      <a:pt x="159841" y="503422"/>
                    </a:moveTo>
                    <a:cubicBezTo>
                      <a:pt x="274072" y="617646"/>
                      <a:pt x="426311" y="670632"/>
                      <a:pt x="575847" y="662508"/>
                    </a:cubicBezTo>
                    <a:cubicBezTo>
                      <a:pt x="575847" y="662508"/>
                      <a:pt x="599664" y="535738"/>
                      <a:pt x="333645" y="368249"/>
                    </a:cubicBezTo>
                    <a:cubicBezTo>
                      <a:pt x="72950" y="204119"/>
                      <a:pt x="12688" y="0"/>
                      <a:pt x="12688" y="0"/>
                    </a:cubicBezTo>
                    <a:cubicBezTo>
                      <a:pt x="-25771" y="175755"/>
                      <a:pt x="23180" y="366768"/>
                      <a:pt x="159841" y="503422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10BB10A9-D27D-D0AD-9DDF-C19DAFA92F74}"/>
                  </a:ext>
                </a:extLst>
              </p:cNvPr>
              <p:cNvSpPr/>
              <p:nvPr/>
            </p:nvSpPr>
            <p:spPr>
              <a:xfrm>
                <a:off x="10491268" y="4865168"/>
                <a:ext cx="910983" cy="815081"/>
              </a:xfrm>
              <a:custGeom>
                <a:avLst/>
                <a:gdLst>
                  <a:gd name="connsiteX0" fmla="*/ 910984 w 910983"/>
                  <a:gd name="connsiteY0" fmla="*/ 709691 h 815081"/>
                  <a:gd name="connsiteX1" fmla="*/ 577364 w 910983"/>
                  <a:gd name="connsiteY1" fmla="*/ 217744 h 815081"/>
                  <a:gd name="connsiteX2" fmla="*/ 201258 w 910983"/>
                  <a:gd name="connsiteY2" fmla="*/ 0 h 815081"/>
                  <a:gd name="connsiteX3" fmla="*/ 17352 w 910983"/>
                  <a:gd name="connsiteY3" fmla="*/ 121193 h 815081"/>
                  <a:gd name="connsiteX4" fmla="*/ 0 w 910983"/>
                  <a:gd name="connsiteY4" fmla="*/ 139447 h 815081"/>
                  <a:gd name="connsiteX5" fmla="*/ 316670 w 910983"/>
                  <a:gd name="connsiteY5" fmla="*/ 536352 h 815081"/>
                  <a:gd name="connsiteX6" fmla="*/ 854770 w 910983"/>
                  <a:gd name="connsiteY6" fmla="*/ 815082 h 815081"/>
                  <a:gd name="connsiteX7" fmla="*/ 910984 w 910983"/>
                  <a:gd name="connsiteY7" fmla="*/ 709691 h 815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0983" h="815081">
                    <a:moveTo>
                      <a:pt x="910984" y="709691"/>
                    </a:moveTo>
                    <a:cubicBezTo>
                      <a:pt x="910984" y="709691"/>
                      <a:pt x="876682" y="478425"/>
                      <a:pt x="577364" y="217744"/>
                    </a:cubicBezTo>
                    <a:cubicBezTo>
                      <a:pt x="421541" y="82038"/>
                      <a:pt x="201258" y="0"/>
                      <a:pt x="201258" y="0"/>
                    </a:cubicBezTo>
                    <a:cubicBezTo>
                      <a:pt x="134300" y="26657"/>
                      <a:pt x="71539" y="67007"/>
                      <a:pt x="17352" y="121193"/>
                    </a:cubicBezTo>
                    <a:cubicBezTo>
                      <a:pt x="11386" y="127159"/>
                      <a:pt x="5632" y="133269"/>
                      <a:pt x="0" y="139447"/>
                    </a:cubicBezTo>
                    <a:lnTo>
                      <a:pt x="316670" y="536352"/>
                    </a:lnTo>
                    <a:lnTo>
                      <a:pt x="854770" y="815082"/>
                    </a:lnTo>
                    <a:cubicBezTo>
                      <a:pt x="877603" y="781667"/>
                      <a:pt x="896382" y="746328"/>
                      <a:pt x="910984" y="70969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id="{0A6C3ADD-D37D-0897-70E0-3319898334E6}"/>
                  </a:ext>
                </a:extLst>
              </p:cNvPr>
              <p:cNvSpPr/>
              <p:nvPr/>
            </p:nvSpPr>
            <p:spPr>
              <a:xfrm>
                <a:off x="10385298" y="5004621"/>
                <a:ext cx="960733" cy="877446"/>
              </a:xfrm>
              <a:custGeom>
                <a:avLst/>
                <a:gdLst>
                  <a:gd name="connsiteX0" fmla="*/ 895748 w 960733"/>
                  <a:gd name="connsiteY0" fmla="*/ 754130 h 877446"/>
                  <a:gd name="connsiteX1" fmla="*/ 960734 w 960733"/>
                  <a:gd name="connsiteY1" fmla="*/ 675628 h 877446"/>
                  <a:gd name="connsiteX2" fmla="*/ 596430 w 960733"/>
                  <a:gd name="connsiteY2" fmla="*/ 300355 h 877446"/>
                  <a:gd name="connsiteX3" fmla="*/ 105964 w 960733"/>
                  <a:gd name="connsiteY3" fmla="*/ 0 h 877446"/>
                  <a:gd name="connsiteX4" fmla="*/ 0 w 960733"/>
                  <a:gd name="connsiteY4" fmla="*/ 171264 h 877446"/>
                  <a:gd name="connsiteX5" fmla="*/ 306765 w 960733"/>
                  <a:gd name="connsiteY5" fmla="*/ 416217 h 877446"/>
                  <a:gd name="connsiteX6" fmla="*/ 706217 w 960733"/>
                  <a:gd name="connsiteY6" fmla="*/ 877446 h 877446"/>
                  <a:gd name="connsiteX7" fmla="*/ 895748 w 960733"/>
                  <a:gd name="connsiteY7" fmla="*/ 754130 h 87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60733" h="877446">
                    <a:moveTo>
                      <a:pt x="895748" y="754130"/>
                    </a:moveTo>
                    <a:cubicBezTo>
                      <a:pt x="920274" y="729604"/>
                      <a:pt x="941845" y="703261"/>
                      <a:pt x="960734" y="675628"/>
                    </a:cubicBezTo>
                    <a:cubicBezTo>
                      <a:pt x="960734" y="675628"/>
                      <a:pt x="843049" y="420791"/>
                      <a:pt x="596430" y="300355"/>
                    </a:cubicBezTo>
                    <a:cubicBezTo>
                      <a:pt x="181251" y="97602"/>
                      <a:pt x="105964" y="0"/>
                      <a:pt x="105964" y="0"/>
                    </a:cubicBezTo>
                    <a:cubicBezTo>
                      <a:pt x="59013" y="51395"/>
                      <a:pt x="23749" y="109609"/>
                      <a:pt x="0" y="171264"/>
                    </a:cubicBezTo>
                    <a:cubicBezTo>
                      <a:pt x="0" y="171264"/>
                      <a:pt x="277801" y="174848"/>
                      <a:pt x="306765" y="416217"/>
                    </a:cubicBezTo>
                    <a:cubicBezTo>
                      <a:pt x="334425" y="646685"/>
                      <a:pt x="706217" y="877446"/>
                      <a:pt x="706217" y="877446"/>
                    </a:cubicBezTo>
                    <a:cubicBezTo>
                      <a:pt x="775285" y="850831"/>
                      <a:pt x="840052" y="809826"/>
                      <a:pt x="895748" y="75413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4" name="그래픽 11" descr="화성">
              <a:extLst>
                <a:ext uri="{FF2B5EF4-FFF2-40B4-BE49-F238E27FC236}">
                  <a16:creationId xmlns:a16="http://schemas.microsoft.com/office/drawing/2014/main" id="{CC273549-DAD1-01B7-B8EC-F5A376CDC666}"/>
                </a:ext>
              </a:extLst>
            </p:cNvPr>
            <p:cNvGrpSpPr/>
            <p:nvPr/>
          </p:nvGrpSpPr>
          <p:grpSpPr>
            <a:xfrm>
              <a:off x="10866685" y="5549984"/>
              <a:ext cx="342152" cy="166212"/>
              <a:chOff x="10866685" y="5549984"/>
              <a:chExt cx="342152" cy="166212"/>
            </a:xfrm>
          </p:grpSpPr>
          <p:sp>
            <p:nvSpPr>
              <p:cNvPr id="35" name="자유형: 도형 34">
                <a:extLst>
                  <a:ext uri="{FF2B5EF4-FFF2-40B4-BE49-F238E27FC236}">
                    <a16:creationId xmlns:a16="http://schemas.microsoft.com/office/drawing/2014/main" id="{63855E29-37FC-93D0-DC48-CA9A964FCD50}"/>
                  </a:ext>
                </a:extLst>
              </p:cNvPr>
              <p:cNvSpPr/>
              <p:nvPr/>
            </p:nvSpPr>
            <p:spPr>
              <a:xfrm>
                <a:off x="10866685" y="5549984"/>
                <a:ext cx="96373" cy="96373"/>
              </a:xfrm>
              <a:custGeom>
                <a:avLst/>
                <a:gdLst>
                  <a:gd name="connsiteX0" fmla="*/ 96373 w 96373"/>
                  <a:gd name="connsiteY0" fmla="*/ 48187 h 96373"/>
                  <a:gd name="connsiteX1" fmla="*/ 48187 w 96373"/>
                  <a:gd name="connsiteY1" fmla="*/ 96373 h 96373"/>
                  <a:gd name="connsiteX2" fmla="*/ 0 w 96373"/>
                  <a:gd name="connsiteY2" fmla="*/ 48187 h 96373"/>
                  <a:gd name="connsiteX3" fmla="*/ 48187 w 96373"/>
                  <a:gd name="connsiteY3" fmla="*/ 0 h 96373"/>
                  <a:gd name="connsiteX4" fmla="*/ 96373 w 96373"/>
                  <a:gd name="connsiteY4" fmla="*/ 48187 h 963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373" h="96373">
                    <a:moveTo>
                      <a:pt x="96373" y="48187"/>
                    </a:moveTo>
                    <a:cubicBezTo>
                      <a:pt x="96373" y="74799"/>
                      <a:pt x="74799" y="96373"/>
                      <a:pt x="48187" y="96373"/>
                    </a:cubicBezTo>
                    <a:cubicBezTo>
                      <a:pt x="21574" y="96373"/>
                      <a:pt x="0" y="74799"/>
                      <a:pt x="0" y="48187"/>
                    </a:cubicBezTo>
                    <a:cubicBezTo>
                      <a:pt x="0" y="21574"/>
                      <a:pt x="21574" y="0"/>
                      <a:pt x="48187" y="0"/>
                    </a:cubicBezTo>
                    <a:cubicBezTo>
                      <a:pt x="74799" y="0"/>
                      <a:pt x="96373" y="21574"/>
                      <a:pt x="96373" y="48187"/>
                    </a:cubicBezTo>
                    <a:close/>
                  </a:path>
                </a:pathLst>
              </a:custGeom>
              <a:solidFill>
                <a:srgbClr val="737373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D1435276-328A-1FCA-FDC0-4522138DA43E}"/>
                  </a:ext>
                </a:extLst>
              </p:cNvPr>
              <p:cNvSpPr/>
              <p:nvPr/>
            </p:nvSpPr>
            <p:spPr>
              <a:xfrm>
                <a:off x="11064284" y="5571644"/>
                <a:ext cx="144552" cy="144552"/>
              </a:xfrm>
              <a:custGeom>
                <a:avLst/>
                <a:gdLst>
                  <a:gd name="connsiteX0" fmla="*/ 144553 w 144552"/>
                  <a:gd name="connsiteY0" fmla="*/ 72276 h 144552"/>
                  <a:gd name="connsiteX1" fmla="*/ 72276 w 144552"/>
                  <a:gd name="connsiteY1" fmla="*/ 144553 h 144552"/>
                  <a:gd name="connsiteX2" fmla="*/ 0 w 144552"/>
                  <a:gd name="connsiteY2" fmla="*/ 72276 h 144552"/>
                  <a:gd name="connsiteX3" fmla="*/ 72276 w 144552"/>
                  <a:gd name="connsiteY3" fmla="*/ 0 h 144552"/>
                  <a:gd name="connsiteX4" fmla="*/ 144553 w 144552"/>
                  <a:gd name="connsiteY4" fmla="*/ 72276 h 144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4552" h="144552">
                    <a:moveTo>
                      <a:pt x="144553" y="72276"/>
                    </a:moveTo>
                    <a:cubicBezTo>
                      <a:pt x="144553" y="112194"/>
                      <a:pt x="112193" y="144553"/>
                      <a:pt x="72276" y="144553"/>
                    </a:cubicBezTo>
                    <a:cubicBezTo>
                      <a:pt x="32359" y="144553"/>
                      <a:pt x="0" y="112194"/>
                      <a:pt x="0" y="72276"/>
                    </a:cubicBezTo>
                    <a:cubicBezTo>
                      <a:pt x="0" y="32359"/>
                      <a:pt x="32359" y="0"/>
                      <a:pt x="72276" y="0"/>
                    </a:cubicBezTo>
                    <a:cubicBezTo>
                      <a:pt x="112193" y="0"/>
                      <a:pt x="144553" y="32359"/>
                      <a:pt x="144553" y="7227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37" name="그래픽 11" descr="화성">
              <a:extLst>
                <a:ext uri="{FF2B5EF4-FFF2-40B4-BE49-F238E27FC236}">
                  <a16:creationId xmlns:a16="http://schemas.microsoft.com/office/drawing/2014/main" id="{6FD70C8C-D8B6-8B28-1B2E-7E458E4B1FFA}"/>
                </a:ext>
              </a:extLst>
            </p:cNvPr>
            <p:cNvGrpSpPr/>
            <p:nvPr/>
          </p:nvGrpSpPr>
          <p:grpSpPr>
            <a:xfrm>
              <a:off x="9935933" y="4856169"/>
              <a:ext cx="496834" cy="760594"/>
              <a:chOff x="9935933" y="4856169"/>
              <a:chExt cx="496834" cy="760594"/>
            </a:xfrm>
          </p:grpSpPr>
          <p:sp>
            <p:nvSpPr>
              <p:cNvPr id="38" name="자유형: 도형 37">
                <a:extLst>
                  <a:ext uri="{FF2B5EF4-FFF2-40B4-BE49-F238E27FC236}">
                    <a16:creationId xmlns:a16="http://schemas.microsoft.com/office/drawing/2014/main" id="{DEE905B6-50D9-68B2-CFB2-893447A775F0}"/>
                  </a:ext>
                </a:extLst>
              </p:cNvPr>
              <p:cNvSpPr/>
              <p:nvPr/>
            </p:nvSpPr>
            <p:spPr>
              <a:xfrm rot="-4148733">
                <a:off x="10381952" y="4862614"/>
                <a:ext cx="44371" cy="44371"/>
              </a:xfrm>
              <a:custGeom>
                <a:avLst/>
                <a:gdLst>
                  <a:gd name="connsiteX0" fmla="*/ 44371 w 44371"/>
                  <a:gd name="connsiteY0" fmla="*/ 22186 h 44371"/>
                  <a:gd name="connsiteX1" fmla="*/ 22186 w 44371"/>
                  <a:gd name="connsiteY1" fmla="*/ 44371 h 44371"/>
                  <a:gd name="connsiteX2" fmla="*/ 0 w 44371"/>
                  <a:gd name="connsiteY2" fmla="*/ 22186 h 44371"/>
                  <a:gd name="connsiteX3" fmla="*/ 22186 w 44371"/>
                  <a:gd name="connsiteY3" fmla="*/ 0 h 44371"/>
                  <a:gd name="connsiteX4" fmla="*/ 44371 w 44371"/>
                  <a:gd name="connsiteY4" fmla="*/ 22186 h 44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1" h="44371">
                    <a:moveTo>
                      <a:pt x="44371" y="22186"/>
                    </a:moveTo>
                    <a:cubicBezTo>
                      <a:pt x="44371" y="34438"/>
                      <a:pt x="34438" y="44371"/>
                      <a:pt x="22186" y="44371"/>
                    </a:cubicBezTo>
                    <a:cubicBezTo>
                      <a:pt x="9933" y="44371"/>
                      <a:pt x="0" y="34438"/>
                      <a:pt x="0" y="22186"/>
                    </a:cubicBezTo>
                    <a:cubicBezTo>
                      <a:pt x="0" y="9933"/>
                      <a:pt x="9933" y="0"/>
                      <a:pt x="22186" y="0"/>
                    </a:cubicBezTo>
                    <a:cubicBezTo>
                      <a:pt x="34438" y="0"/>
                      <a:pt x="44371" y="9933"/>
                      <a:pt x="44371" y="2218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9" name="자유형: 도형 38">
                <a:extLst>
                  <a:ext uri="{FF2B5EF4-FFF2-40B4-BE49-F238E27FC236}">
                    <a16:creationId xmlns:a16="http://schemas.microsoft.com/office/drawing/2014/main" id="{2C694C5E-EC4B-BE0D-A4AE-906BF391441B}"/>
                  </a:ext>
                </a:extLst>
              </p:cNvPr>
              <p:cNvSpPr/>
              <p:nvPr/>
            </p:nvSpPr>
            <p:spPr>
              <a:xfrm rot="-4148733">
                <a:off x="10054127" y="510504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505050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71FC7418-E313-3EDE-B375-5830F2DA4B0A}"/>
                  </a:ext>
                </a:extLst>
              </p:cNvPr>
              <p:cNvSpPr/>
              <p:nvPr/>
            </p:nvSpPr>
            <p:spPr>
              <a:xfrm rot="-4148733">
                <a:off x="10183579" y="4912829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rgbClr val="F2F2F2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1" name="자유형: 도형 40">
                <a:extLst>
                  <a:ext uri="{FF2B5EF4-FFF2-40B4-BE49-F238E27FC236}">
                    <a16:creationId xmlns:a16="http://schemas.microsoft.com/office/drawing/2014/main" id="{C2C56F22-63A8-C77A-E520-67A8E09A5320}"/>
                  </a:ext>
                </a:extLst>
              </p:cNvPr>
              <p:cNvSpPr/>
              <p:nvPr/>
            </p:nvSpPr>
            <p:spPr>
              <a:xfrm rot="-4148733">
                <a:off x="9948822" y="5338451"/>
                <a:ext cx="88742" cy="88742"/>
              </a:xfrm>
              <a:custGeom>
                <a:avLst/>
                <a:gdLst>
                  <a:gd name="connsiteX0" fmla="*/ 88742 w 88742"/>
                  <a:gd name="connsiteY0" fmla="*/ 44371 h 88742"/>
                  <a:gd name="connsiteX1" fmla="*/ 44371 w 88742"/>
                  <a:gd name="connsiteY1" fmla="*/ 88742 h 88742"/>
                  <a:gd name="connsiteX2" fmla="*/ 0 w 88742"/>
                  <a:gd name="connsiteY2" fmla="*/ 44371 h 88742"/>
                  <a:gd name="connsiteX3" fmla="*/ 44371 w 88742"/>
                  <a:gd name="connsiteY3" fmla="*/ 0 h 88742"/>
                  <a:gd name="connsiteX4" fmla="*/ 88742 w 88742"/>
                  <a:gd name="connsiteY4" fmla="*/ 44371 h 88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742" h="88742">
                    <a:moveTo>
                      <a:pt x="88742" y="44371"/>
                    </a:moveTo>
                    <a:cubicBezTo>
                      <a:pt x="88742" y="68877"/>
                      <a:pt x="68877" y="88742"/>
                      <a:pt x="44371" y="88742"/>
                    </a:cubicBezTo>
                    <a:cubicBezTo>
                      <a:pt x="19866" y="88742"/>
                      <a:pt x="0" y="68877"/>
                      <a:pt x="0" y="44371"/>
                    </a:cubicBezTo>
                    <a:cubicBezTo>
                      <a:pt x="0" y="19866"/>
                      <a:pt x="19866" y="0"/>
                      <a:pt x="44371" y="0"/>
                    </a:cubicBezTo>
                    <a:cubicBezTo>
                      <a:pt x="68877" y="0"/>
                      <a:pt x="88742" y="19866"/>
                      <a:pt x="88742" y="4437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42" name="자유형: 도형 41">
                <a:extLst>
                  <a:ext uri="{FF2B5EF4-FFF2-40B4-BE49-F238E27FC236}">
                    <a16:creationId xmlns:a16="http://schemas.microsoft.com/office/drawing/2014/main" id="{218AA97E-7F3F-9D18-1C18-F41D0D28A186}"/>
                  </a:ext>
                </a:extLst>
              </p:cNvPr>
              <p:cNvSpPr/>
              <p:nvPr/>
            </p:nvSpPr>
            <p:spPr>
              <a:xfrm rot="-3284764">
                <a:off x="10197946" y="5563657"/>
                <a:ext cx="44370" cy="44370"/>
              </a:xfrm>
              <a:custGeom>
                <a:avLst/>
                <a:gdLst>
                  <a:gd name="connsiteX0" fmla="*/ 44371 w 44370"/>
                  <a:gd name="connsiteY0" fmla="*/ 22185 h 44370"/>
                  <a:gd name="connsiteX1" fmla="*/ 22185 w 44370"/>
                  <a:gd name="connsiteY1" fmla="*/ 44371 h 44370"/>
                  <a:gd name="connsiteX2" fmla="*/ 0 w 44370"/>
                  <a:gd name="connsiteY2" fmla="*/ 22185 h 44370"/>
                  <a:gd name="connsiteX3" fmla="*/ 22185 w 44370"/>
                  <a:gd name="connsiteY3" fmla="*/ 0 h 44370"/>
                  <a:gd name="connsiteX4" fmla="*/ 44371 w 44370"/>
                  <a:gd name="connsiteY4" fmla="*/ 22185 h 44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70" h="44370">
                    <a:moveTo>
                      <a:pt x="44371" y="22185"/>
                    </a:moveTo>
                    <a:cubicBezTo>
                      <a:pt x="44371" y="34438"/>
                      <a:pt x="34438" y="44371"/>
                      <a:pt x="22185" y="44371"/>
                    </a:cubicBezTo>
                    <a:cubicBezTo>
                      <a:pt x="9933" y="44371"/>
                      <a:pt x="0" y="34438"/>
                      <a:pt x="0" y="22185"/>
                    </a:cubicBezTo>
                    <a:cubicBezTo>
                      <a:pt x="0" y="9933"/>
                      <a:pt x="9933" y="0"/>
                      <a:pt x="22185" y="0"/>
                    </a:cubicBezTo>
                    <a:cubicBezTo>
                      <a:pt x="34438" y="0"/>
                      <a:pt x="44371" y="9933"/>
                      <a:pt x="44371" y="22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68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</p:grp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40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(1)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37511" y="1674890"/>
            <a:ext cx="9322745" cy="4939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Scanner in =  new Scanner(System.in);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Random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Random();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{ "new", "now", "stop", "java", "son", "cat", "dog", "array", "ant", "tiger" };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{ 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고양이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강아지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호랑이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김도영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장채윤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사자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기린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펭귄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물개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", 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표범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 };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String[100];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pointKorean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idKorean.length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String[100];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pointEnglish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idEnglish.length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String[100];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[]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pointRandom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new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idRandom.length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String[] game = new String[5];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 id ="";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point = 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 user = "";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 word = "";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rdnum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char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rdword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rank = 0;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String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rankName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"";</a:t>
            </a:r>
          </a:p>
          <a:p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("♥♥♥♥♥♥</a:t>
            </a:r>
            <a:r>
              <a:rPr lang="ko-KR" altLang="en-US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한컴타자게임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♥♥♥♥♥♥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슬라이드 번호 개체 틀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96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C4ECADA-69C6-925A-F9E8-C50334EA0E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2" y="336129"/>
            <a:ext cx="11531600" cy="6185742"/>
          </a:xfrm>
          <a:prstGeom prst="roundRect">
            <a:avLst>
              <a:gd name="adj" fmla="val 4589"/>
            </a:avLst>
          </a:prstGeom>
          <a:solidFill>
            <a:schemeClr val="bg1"/>
          </a:solid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835EC00-75DB-A349-5446-7126CF567294}"/>
              </a:ext>
            </a:extLst>
          </p:cNvPr>
          <p:cNvSpPr/>
          <p:nvPr/>
        </p:nvSpPr>
        <p:spPr>
          <a:xfrm>
            <a:off x="304801" y="336129"/>
            <a:ext cx="11531600" cy="1151530"/>
          </a:xfrm>
          <a:prstGeom prst="roundRect">
            <a:avLst>
              <a:gd name="adj" fmla="val 26745"/>
            </a:avLst>
          </a:prstGeom>
          <a:pattFill prst="lgGrid">
            <a:fgClr>
              <a:srgbClr val="80D2EC"/>
            </a:fgClr>
            <a:bgClr>
              <a:schemeClr val="accent5"/>
            </a:bgClr>
          </a:pattFill>
          <a:ln w="1270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44695F5-0189-4768-79FA-786CBFA0D059}"/>
              </a:ext>
            </a:extLst>
          </p:cNvPr>
          <p:cNvGrpSpPr/>
          <p:nvPr/>
        </p:nvGrpSpPr>
        <p:grpSpPr>
          <a:xfrm>
            <a:off x="114300" y="114533"/>
            <a:ext cx="1083173" cy="535827"/>
            <a:chOff x="0" y="-12467"/>
            <a:chExt cx="3062657" cy="88442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D34C6A3E-6840-EF2B-8590-A44625D8EFF8}"/>
                </a:ext>
              </a:extLst>
            </p:cNvPr>
            <p:cNvSpPr/>
            <p:nvPr/>
          </p:nvSpPr>
          <p:spPr>
            <a:xfrm>
              <a:off x="0" y="-12467"/>
              <a:ext cx="2958744" cy="884424"/>
            </a:xfrm>
            <a:prstGeom prst="roundRect">
              <a:avLst>
                <a:gd name="adj" fmla="val 26745"/>
              </a:avLst>
            </a:prstGeom>
            <a:solidFill>
              <a:schemeClr val="accent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83C22F-9EEF-0DD7-5887-AA5A60FDFFB7}"/>
                </a:ext>
              </a:extLst>
            </p:cNvPr>
            <p:cNvSpPr txBox="1"/>
            <p:nvPr/>
          </p:nvSpPr>
          <p:spPr>
            <a:xfrm>
              <a:off x="9766" y="161755"/>
              <a:ext cx="3052891" cy="6096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spc="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PART2</a:t>
              </a:r>
              <a:endParaRPr lang="ko-KR" altLang="en-US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41541" y="1881106"/>
            <a:ext cx="519885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for(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= 0;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&lt; 100;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++)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("id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입력하세요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id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("["+id+"]"+"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접속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난이도를 선택하세요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[1] /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[2] / 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하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[3]");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sign = 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in.nextLine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combo = 0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</a:p>
          <a:p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point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 0</a:t>
            </a:r>
            <a:r>
              <a:rPr lang="en-US" altLang="ko-KR" sz="15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;</a:t>
            </a:r>
            <a:endParaRPr lang="en-US" altLang="ko-KR" sz="15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난이도가 선택되었습니다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if(sign == 1)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상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 else if(sign == 2)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중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 else if(sign == 3) {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	</a:t>
            </a:r>
            <a:r>
              <a:rPr lang="en-US" altLang="ko-KR" sz="15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System.out.println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("[</a:t>
            </a:r>
            <a:r>
              <a:rPr lang="ko-KR" altLang="en-US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난이도 하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]");</a:t>
            </a:r>
          </a:p>
          <a:p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14BF4F-3B6A-2525-51BA-9177C6875444}"/>
              </a:ext>
            </a:extLst>
          </p:cNvPr>
          <p:cNvSpPr txBox="1"/>
          <p:nvPr/>
        </p:nvSpPr>
        <p:spPr>
          <a:xfrm>
            <a:off x="1160722" y="589417"/>
            <a:ext cx="464377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코드 </a:t>
            </a:r>
            <a:r>
              <a:rPr lang="en-US" altLang="ko-KR" sz="3500" b="1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(2)</a:t>
            </a:r>
            <a:endParaRPr lang="ko-KR" altLang="en-US" sz="3500" b="1" spc="-300" dirty="0">
              <a:solidFill>
                <a:schemeClr val="tx1">
                  <a:lumMod val="85000"/>
                  <a:lumOff val="1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슬라이드 번호 개체 틀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88FD6-B890-4CCE-9CB3-042F563A1BB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31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2207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CA21"/>
      </a:accent1>
      <a:accent2>
        <a:srgbClr val="E7EAB8"/>
      </a:accent2>
      <a:accent3>
        <a:srgbClr val="FCFBEE"/>
      </a:accent3>
      <a:accent4>
        <a:srgbClr val="EDD3AE"/>
      </a:accent4>
      <a:accent5>
        <a:srgbClr val="88D6ED"/>
      </a:accent5>
      <a:accent6>
        <a:srgbClr val="00AAE4"/>
      </a:accent6>
      <a:hlink>
        <a:srgbClr val="262626"/>
      </a:hlink>
      <a:folHlink>
        <a:srgbClr val="262626"/>
      </a:folHlink>
    </a:clrScheme>
    <a:fontScheme name="해피니스 산스">
      <a:majorFont>
        <a:latin typeface="해피니스 산스 타이틀"/>
        <a:ea typeface="해피니스 산스 타이틀"/>
        <a:cs typeface=""/>
      </a:majorFont>
      <a:minorFont>
        <a:latin typeface="해피니스 산스 레귤러"/>
        <a:ea typeface="해피니스 산스 레귤러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1318</Words>
  <Application>Microsoft Office PowerPoint</Application>
  <PresentationFormat>와이드스크린</PresentationFormat>
  <Paragraphs>635</Paragraphs>
  <Slides>44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49" baseType="lpstr">
      <vt:lpstr>맑은 고딕</vt:lpstr>
      <vt:lpstr>해피니스 산스 레귤러</vt:lpstr>
      <vt:lpstr>해피니스 산스 타이틀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human-03</cp:lastModifiedBy>
  <cp:revision>59</cp:revision>
  <dcterms:created xsi:type="dcterms:W3CDTF">2022-07-04T01:01:09Z</dcterms:created>
  <dcterms:modified xsi:type="dcterms:W3CDTF">2024-03-11T00:04:57Z</dcterms:modified>
</cp:coreProperties>
</file>

<file path=docProps/thumbnail.jpeg>
</file>